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3336-E307-48BA-A334-BD369E9E9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6A6A6-97C2-4F6D-96B7-003FAEA39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60315-6A60-46F3-8760-45ECDFC0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0922E-8F46-48F8-9F0F-39787464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4450E-D49B-4032-A53C-E9EA4B38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BF3C-5868-444D-9C05-CA1C570F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B7967-EEF9-4620-AD0F-F659BDDA0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DCB41-D46D-44E5-B6F5-3C1AA050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5E048-1AAA-4F70-AB6A-D0000D75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2A248-AF30-46EF-814F-C93E39FC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1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8051B-BC88-4C0E-A096-FF319AF7D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83CA3-4E1F-40E5-9A77-FC0C02C96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7C6EB-C7A5-439A-A619-D98D37BE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A2B0A-C050-43A2-8816-37AEEB3C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60151-23DA-41E7-9B07-E3DEA827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5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744FE-AC54-47F6-9A18-B036788D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473EE-3961-4DEE-B4FC-027725D44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7C5C4-391B-42E8-9231-6014373A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275C0-D36D-4289-B4F1-4910CD65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6D6D4-71AB-44EE-B891-F62F64A5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0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493F-FD80-4637-A61F-8D846E20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78EA8-4629-41C9-B868-CF8B7E511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8C9DD-E0F4-4ED6-A26D-33CCC25A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769E7-B973-4B6A-96B1-3A2A2670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68FAD-74AC-4698-B493-B37EA00E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1DC8C-50F0-4D08-838F-2849920D5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8C03E-CED0-448F-90A4-DDAB0CB31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F200A-C64A-4AA9-9A9A-4FC580BF5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FC7F8-EC64-4F25-88F5-E7032347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52F15-6546-4799-AD06-E4F28598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C68AA-24F1-414D-8E98-D0E64098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2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F0086-E92E-423F-AFE4-D0FA9F654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1F75D-2614-4ACB-91F2-87BEFE11F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086-C1A2-4D0D-89AB-718EF0AE6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7CBF7-6964-416B-84D6-D17A45E4F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2BBF4-AB67-4258-B52F-EC1F47266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9F749-7A84-4903-9761-15D8CA8D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AB2F77-7377-4DAD-8186-977FEEB5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66117-CB15-4CE5-A65D-269C0DD0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8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D506-D8A3-40EF-976C-03B15C08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4A927-7B0F-4F62-8EAD-7269508F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F5E68-BDE8-4127-8000-41C1573D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5A6B7-1A5A-4100-88A5-B3235994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14414B-A261-44C6-9E0F-ED21B26D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CA48B4-309B-4230-A244-FD3894EF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642DA-503A-4CD3-A1B9-0FB881A0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8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12E9-69AC-41C2-9812-73E52449E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4519D-9ECE-4F8C-BEF9-07966D1BD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2D04A-D3D5-4460-84F8-FEAA42F02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607E1-2F6E-4280-A380-81AE87C5A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D2809-7D67-4F4D-A056-BD1F8C6E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D80CA-3D20-4538-A2E6-659045B7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5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2162-28CF-4BDD-AC29-4034B7AF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ABEDA-2B27-49DC-8DC4-0B2A31E35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62F22-01A1-4C69-AE1B-53913DEB0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6C590-18B0-4F25-BA32-6E2F86C2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51202-9E12-415F-A346-650B432E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9BC0B-F1CB-4B92-BB7A-36EC87EC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55F1DD-7C45-4BF5-9352-459E0F50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DF3D3-335D-4684-B23C-E1F615E43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16F13-6D93-424E-A6F8-543073CFE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2881-BC0F-48EE-902E-7CEA24075C8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9E7E1-D88F-44E3-B14D-2D307F47A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BF161-EE9A-4F39-89E6-5D74ACD17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5E8E-F816-4F21-AC45-893CC7B1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1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B7B66F-CA4D-4D9E-978D-EB3B1E9ADEF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F3A74C-16BD-43A8-A8E1-ADECDBCA00C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C1355F-B170-4E34-8B09-FA06024C00DF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2021/10/28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640 x 480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BDFF04-F470-44AF-BC5E-DCC4F089AA7C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304B-B9E0-4E76-850A-F8762DB7042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FFC964-BC40-4CB1-B58F-EB8274D7FCC5}"/>
              </a:ext>
            </a:extLst>
          </p:cNvPr>
          <p:cNvSpPr txBox="1"/>
          <p:nvPr/>
        </p:nvSpPr>
        <p:spPr>
          <a:xfrm>
            <a:off x="5074200" y="2981880"/>
            <a:ext cx="180000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296.42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300.00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1.00 %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10D4BC-50FA-4131-811A-0B4343873732}"/>
              </a:ext>
            </a:extLst>
          </p:cNvPr>
          <p:cNvSpPr txBox="1"/>
          <p:nvPr/>
        </p:nvSpPr>
        <p:spPr>
          <a:xfrm>
            <a:off x="685440" y="5904720"/>
            <a:ext cx="61887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Ni*	8.06	13.18	0.26	1751	0.0004987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Zr*	46.13	48.54	0.67	18177	0.0020140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In*	45.81	38.29	0.59	15153	0.0022468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30771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cp:lastPrinted>2021-10-28T20:32:17Z</cp:lastPrinted>
  <dcterms:created xsi:type="dcterms:W3CDTF">2021-10-28T20:31:08Z</dcterms:created>
  <dcterms:modified xsi:type="dcterms:W3CDTF">2021-10-28T20:32:35Z</dcterms:modified>
</cp:coreProperties>
</file>