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70" r:id="rId12"/>
    <p:sldId id="268" r:id="rId13"/>
    <p:sldId id="272" r:id="rId14"/>
    <p:sldId id="269" r:id="rId15"/>
    <p:sldId id="271" r:id="rId16"/>
    <p:sldId id="273" r:id="rId17"/>
    <p:sldId id="274" r:id="rId18"/>
    <p:sldId id="275" r:id="rId19"/>
    <p:sldId id="279" r:id="rId20"/>
    <p:sldId id="282" r:id="rId21"/>
    <p:sldId id="281" r:id="rId22"/>
    <p:sldId id="280" r:id="rId23"/>
    <p:sldId id="283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A10BDD-1197-43BE-BFE1-6AC1D7DBAA68}" v="278" dt="2022-01-20T00:23:27.799"/>
    <p1510:client id="{D7B9F644-CC4F-4D7E-A028-914F0FC68309}" v="186" dt="2022-01-19T21:07:18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5" autoAdjust="0"/>
    <p:restoredTop sz="94660"/>
  </p:normalViewPr>
  <p:slideViewPr>
    <p:cSldViewPr snapToGrid="0">
      <p:cViewPr>
        <p:scale>
          <a:sx n="75" d="100"/>
          <a:sy n="75" d="100"/>
        </p:scale>
        <p:origin x="43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Pogue" userId="JuaZ6v9x5CX/GncRRyAxA2oCZLqx7/2mkimmmJHYixI=" providerId="None" clId="Web-{D7B9F644-CC4F-4D7E-A028-914F0FC68309}"/>
    <pc:docChg chg="modSld">
      <pc:chgData name="Elizabeth Pogue" userId="JuaZ6v9x5CX/GncRRyAxA2oCZLqx7/2mkimmmJHYixI=" providerId="None" clId="Web-{D7B9F644-CC4F-4D7E-A028-914F0FC68309}" dt="2022-01-19T21:07:18.912" v="185" actId="20577"/>
      <pc:docMkLst>
        <pc:docMk/>
      </pc:docMkLst>
      <pc:sldChg chg="modSp">
        <pc:chgData name="Elizabeth Pogue" userId="JuaZ6v9x5CX/GncRRyAxA2oCZLqx7/2mkimmmJHYixI=" providerId="None" clId="Web-{D7B9F644-CC4F-4D7E-A028-914F0FC68309}" dt="2022-01-19T21:07:18.912" v="185" actId="20577"/>
        <pc:sldMkLst>
          <pc:docMk/>
          <pc:sldMk cId="1460047807" sldId="256"/>
        </pc:sldMkLst>
        <pc:spChg chg="mod">
          <ac:chgData name="Elizabeth Pogue" userId="JuaZ6v9x5CX/GncRRyAxA2oCZLqx7/2mkimmmJHYixI=" providerId="None" clId="Web-{D7B9F644-CC4F-4D7E-A028-914F0FC68309}" dt="2022-01-19T21:03:59.439" v="35" actId="20577"/>
          <ac:spMkLst>
            <pc:docMk/>
            <pc:sldMk cId="1460047807" sldId="256"/>
            <ac:spMk id="2" creationId="{00000000-0000-0000-0000-000000000000}"/>
          </ac:spMkLst>
        </pc:spChg>
        <pc:spChg chg="mod">
          <ac:chgData name="Elizabeth Pogue" userId="JuaZ6v9x5CX/GncRRyAxA2oCZLqx7/2mkimmmJHYixI=" providerId="None" clId="Web-{D7B9F644-CC4F-4D7E-A028-914F0FC68309}" dt="2022-01-19T21:07:18.912" v="185" actId="20577"/>
          <ac:spMkLst>
            <pc:docMk/>
            <pc:sldMk cId="1460047807" sldId="256"/>
            <ac:spMk id="3" creationId="{00000000-0000-0000-0000-000000000000}"/>
          </ac:spMkLst>
        </pc:spChg>
      </pc:sldChg>
      <pc:sldChg chg="modSp">
        <pc:chgData name="Elizabeth Pogue" userId="JuaZ6v9x5CX/GncRRyAxA2oCZLqx7/2mkimmmJHYixI=" providerId="None" clId="Web-{D7B9F644-CC4F-4D7E-A028-914F0FC68309}" dt="2022-01-19T21:03:40.517" v="21" actId="20577"/>
        <pc:sldMkLst>
          <pc:docMk/>
          <pc:sldMk cId="1389838034" sldId="273"/>
        </pc:sldMkLst>
        <pc:spChg chg="mod">
          <ac:chgData name="Elizabeth Pogue" userId="JuaZ6v9x5CX/GncRRyAxA2oCZLqx7/2mkimmmJHYixI=" providerId="None" clId="Web-{D7B9F644-CC4F-4D7E-A028-914F0FC68309}" dt="2022-01-19T21:03:40.517" v="21" actId="20577"/>
          <ac:spMkLst>
            <pc:docMk/>
            <pc:sldMk cId="1389838034" sldId="273"/>
            <ac:spMk id="2" creationId="{00000000-0000-0000-0000-000000000000}"/>
          </ac:spMkLst>
        </pc:spChg>
      </pc:sldChg>
    </pc:docChg>
  </pc:docChgLst>
  <pc:docChgLst>
    <pc:chgData name="Elizabeth Pogue" userId="JuaZ6v9x5CX/GncRRyAxA2oCZLqx7/2mkimmmJHYixI=" providerId="None" clId="Web-{82A10BDD-1197-43BE-BFE1-6AC1D7DBAA68}"/>
    <pc:docChg chg="addSld delSld modSld sldOrd">
      <pc:chgData name="Elizabeth Pogue" userId="JuaZ6v9x5CX/GncRRyAxA2oCZLqx7/2mkimmmJHYixI=" providerId="None" clId="Web-{82A10BDD-1197-43BE-BFE1-6AC1D7DBAA68}" dt="2022-01-20T00:23:27.189" v="251"/>
      <pc:docMkLst>
        <pc:docMk/>
      </pc:docMkLst>
      <pc:sldChg chg="modSp">
        <pc:chgData name="Elizabeth Pogue" userId="JuaZ6v9x5CX/GncRRyAxA2oCZLqx7/2mkimmmJHYixI=" providerId="None" clId="Web-{82A10BDD-1197-43BE-BFE1-6AC1D7DBAA68}" dt="2022-01-19T22:47:19.355" v="4" actId="20577"/>
        <pc:sldMkLst>
          <pc:docMk/>
          <pc:sldMk cId="1460047807" sldId="256"/>
        </pc:sldMkLst>
        <pc:spChg chg="mod">
          <ac:chgData name="Elizabeth Pogue" userId="JuaZ6v9x5CX/GncRRyAxA2oCZLqx7/2mkimmmJHYixI=" providerId="None" clId="Web-{82A10BDD-1197-43BE-BFE1-6AC1D7DBAA68}" dt="2022-01-19T22:47:19.355" v="4" actId="20577"/>
          <ac:spMkLst>
            <pc:docMk/>
            <pc:sldMk cId="1460047807" sldId="256"/>
            <ac:spMk id="3" creationId="{00000000-0000-0000-0000-000000000000}"/>
          </ac:spMkLst>
        </pc:spChg>
      </pc:sldChg>
      <pc:sldChg chg="modSp">
        <pc:chgData name="Elizabeth Pogue" userId="JuaZ6v9x5CX/GncRRyAxA2oCZLqx7/2mkimmmJHYixI=" providerId="None" clId="Web-{82A10BDD-1197-43BE-BFE1-6AC1D7DBAA68}" dt="2022-01-19T22:49:54.173" v="55" actId="20577"/>
        <pc:sldMkLst>
          <pc:docMk/>
          <pc:sldMk cId="2120934227" sldId="276"/>
        </pc:sldMkLst>
        <pc:spChg chg="mod">
          <ac:chgData name="Elizabeth Pogue" userId="JuaZ6v9x5CX/GncRRyAxA2oCZLqx7/2mkimmmJHYixI=" providerId="None" clId="Web-{82A10BDD-1197-43BE-BFE1-6AC1D7DBAA68}" dt="2022-01-19T22:49:54.173" v="55" actId="20577"/>
          <ac:spMkLst>
            <pc:docMk/>
            <pc:sldMk cId="2120934227" sldId="276"/>
            <ac:spMk id="3" creationId="{00000000-0000-0000-0000-000000000000}"/>
          </ac:spMkLst>
        </pc:spChg>
        <pc:spChg chg="mod">
          <ac:chgData name="Elizabeth Pogue" userId="JuaZ6v9x5CX/GncRRyAxA2oCZLqx7/2mkimmmJHYixI=" providerId="None" clId="Web-{82A10BDD-1197-43BE-BFE1-6AC1D7DBAA68}" dt="2022-01-19T22:48:17.591" v="38" actId="20577"/>
          <ac:spMkLst>
            <pc:docMk/>
            <pc:sldMk cId="2120934227" sldId="276"/>
            <ac:spMk id="4" creationId="{00000000-0000-0000-0000-000000000000}"/>
          </ac:spMkLst>
        </pc:spChg>
      </pc:sldChg>
      <pc:sldChg chg="modSp new del">
        <pc:chgData name="Elizabeth Pogue" userId="JuaZ6v9x5CX/GncRRyAxA2oCZLqx7/2mkimmmJHYixI=" providerId="None" clId="Web-{82A10BDD-1197-43BE-BFE1-6AC1D7DBAA68}" dt="2022-01-19T22:47:39.497" v="10"/>
        <pc:sldMkLst>
          <pc:docMk/>
          <pc:sldMk cId="3620682857" sldId="277"/>
        </pc:sldMkLst>
        <pc:spChg chg="mod">
          <ac:chgData name="Elizabeth Pogue" userId="JuaZ6v9x5CX/GncRRyAxA2oCZLqx7/2mkimmmJHYixI=" providerId="None" clId="Web-{82A10BDD-1197-43BE-BFE1-6AC1D7DBAA68}" dt="2022-01-19T22:47:27.043" v="7" actId="20577"/>
          <ac:spMkLst>
            <pc:docMk/>
            <pc:sldMk cId="3620682857" sldId="277"/>
            <ac:spMk id="2" creationId="{7D5A7448-4ED4-4F59-B9C1-33B3191F1EDE}"/>
          </ac:spMkLst>
        </pc:spChg>
      </pc:sldChg>
      <pc:sldChg chg="new del">
        <pc:chgData name="Elizabeth Pogue" userId="JuaZ6v9x5CX/GncRRyAxA2oCZLqx7/2mkimmmJHYixI=" providerId="None" clId="Web-{82A10BDD-1197-43BE-BFE1-6AC1D7DBAA68}" dt="2022-01-19T22:47:59.435" v="23"/>
        <pc:sldMkLst>
          <pc:docMk/>
          <pc:sldMk cId="576171236" sldId="278"/>
        </pc:sldMkLst>
      </pc:sldChg>
      <pc:sldChg chg="modSp new">
        <pc:chgData name="Elizabeth Pogue" userId="JuaZ6v9x5CX/GncRRyAxA2oCZLqx7/2mkimmmJHYixI=" providerId="None" clId="Web-{82A10BDD-1197-43BE-BFE1-6AC1D7DBAA68}" dt="2022-01-19T22:47:58.310" v="22" actId="20577"/>
        <pc:sldMkLst>
          <pc:docMk/>
          <pc:sldMk cId="946406371" sldId="279"/>
        </pc:sldMkLst>
        <pc:spChg chg="mod">
          <ac:chgData name="Elizabeth Pogue" userId="JuaZ6v9x5CX/GncRRyAxA2oCZLqx7/2mkimmmJHYixI=" providerId="None" clId="Web-{82A10BDD-1197-43BE-BFE1-6AC1D7DBAA68}" dt="2022-01-19T22:47:43.684" v="12" actId="20577"/>
          <ac:spMkLst>
            <pc:docMk/>
            <pc:sldMk cId="946406371" sldId="279"/>
            <ac:spMk id="2" creationId="{9B28D46D-581F-4630-9040-0BA599AE31FA}"/>
          </ac:spMkLst>
        </pc:spChg>
        <pc:spChg chg="mod">
          <ac:chgData name="Elizabeth Pogue" userId="JuaZ6v9x5CX/GncRRyAxA2oCZLqx7/2mkimmmJHYixI=" providerId="None" clId="Web-{82A10BDD-1197-43BE-BFE1-6AC1D7DBAA68}" dt="2022-01-19T22:47:58.310" v="22" actId="20577"/>
          <ac:spMkLst>
            <pc:docMk/>
            <pc:sldMk cId="946406371" sldId="279"/>
            <ac:spMk id="3" creationId="{DD6364F4-5C83-4F40-BFD0-0384856C44C4}"/>
          </ac:spMkLst>
        </pc:spChg>
      </pc:sldChg>
      <pc:sldChg chg="addSp delSp modSp new mod ord modClrScheme chgLayout">
        <pc:chgData name="Elizabeth Pogue" userId="JuaZ6v9x5CX/GncRRyAxA2oCZLqx7/2mkimmmJHYixI=" providerId="None" clId="Web-{82A10BDD-1197-43BE-BFE1-6AC1D7DBAA68}" dt="2022-01-19T22:57:05.998" v="102"/>
        <pc:sldMkLst>
          <pc:docMk/>
          <pc:sldMk cId="3684054740" sldId="280"/>
        </pc:sldMkLst>
        <pc:spChg chg="mod ord">
          <ac:chgData name="Elizabeth Pogue" userId="JuaZ6v9x5CX/GncRRyAxA2oCZLqx7/2mkimmmJHYixI=" providerId="None" clId="Web-{82A10BDD-1197-43BE-BFE1-6AC1D7DBAA68}" dt="2022-01-19T22:56:27.887" v="97" actId="20577"/>
          <ac:spMkLst>
            <pc:docMk/>
            <pc:sldMk cId="3684054740" sldId="280"/>
            <ac:spMk id="2" creationId="{6BCEF5C3-93B6-4F8C-9ADE-2D4329A44268}"/>
          </ac:spMkLst>
        </pc:spChg>
        <pc:spChg chg="del mod ord">
          <ac:chgData name="Elizabeth Pogue" userId="JuaZ6v9x5CX/GncRRyAxA2oCZLqx7/2mkimmmJHYixI=" providerId="None" clId="Web-{82A10BDD-1197-43BE-BFE1-6AC1D7DBAA68}" dt="2022-01-19T22:50:35.408" v="61"/>
          <ac:spMkLst>
            <pc:docMk/>
            <pc:sldMk cId="3684054740" sldId="280"/>
            <ac:spMk id="3" creationId="{43C7EA2C-4484-4A51-9D74-0A3D6067761B}"/>
          </ac:spMkLst>
        </pc:spChg>
        <pc:spChg chg="add del mod ord">
          <ac:chgData name="Elizabeth Pogue" userId="JuaZ6v9x5CX/GncRRyAxA2oCZLqx7/2mkimmmJHYixI=" providerId="None" clId="Web-{82A10BDD-1197-43BE-BFE1-6AC1D7DBAA68}" dt="2022-01-19T22:50:54.377" v="66"/>
          <ac:spMkLst>
            <pc:docMk/>
            <pc:sldMk cId="3684054740" sldId="280"/>
            <ac:spMk id="4" creationId="{FC823781-2943-4BD2-B370-F5EA8249B893}"/>
          </ac:spMkLst>
        </pc:spChg>
        <pc:spChg chg="add mod ord">
          <ac:chgData name="Elizabeth Pogue" userId="JuaZ6v9x5CX/GncRRyAxA2oCZLqx7/2mkimmmJHYixI=" providerId="None" clId="Web-{82A10BDD-1197-43BE-BFE1-6AC1D7DBAA68}" dt="2022-01-19T22:50:33.064" v="60"/>
          <ac:spMkLst>
            <pc:docMk/>
            <pc:sldMk cId="3684054740" sldId="280"/>
            <ac:spMk id="5" creationId="{4C7C44FF-7439-4C0A-9EF7-DC50AAF32087}"/>
          </ac:spMkLst>
        </pc:spChg>
        <pc:spChg chg="add mod ord">
          <ac:chgData name="Elizabeth Pogue" userId="JuaZ6v9x5CX/GncRRyAxA2oCZLqx7/2mkimmmJHYixI=" providerId="None" clId="Web-{82A10BDD-1197-43BE-BFE1-6AC1D7DBAA68}" dt="2022-01-19T22:50:33.064" v="60"/>
          <ac:spMkLst>
            <pc:docMk/>
            <pc:sldMk cId="3684054740" sldId="280"/>
            <ac:spMk id="6" creationId="{E2B74EC2-9036-412C-90C5-DF8EAA97337F}"/>
          </ac:spMkLst>
        </pc:spChg>
        <pc:spChg chg="add del mod">
          <ac:chgData name="Elizabeth Pogue" userId="JuaZ6v9x5CX/GncRRyAxA2oCZLqx7/2mkimmmJHYixI=" providerId="None" clId="Web-{82A10BDD-1197-43BE-BFE1-6AC1D7DBAA68}" dt="2022-01-19T22:51:10.284" v="68"/>
          <ac:spMkLst>
            <pc:docMk/>
            <pc:sldMk cId="3684054740" sldId="280"/>
            <ac:spMk id="10" creationId="{70181FBF-81B2-46CD-8000-65C5148C1382}"/>
          </ac:spMkLst>
        </pc:spChg>
        <pc:spChg chg="add del mod">
          <ac:chgData name="Elizabeth Pogue" userId="JuaZ6v9x5CX/GncRRyAxA2oCZLqx7/2mkimmmJHYixI=" providerId="None" clId="Web-{82A10BDD-1197-43BE-BFE1-6AC1D7DBAA68}" dt="2022-01-19T22:51:21.722" v="72"/>
          <ac:spMkLst>
            <pc:docMk/>
            <pc:sldMk cId="3684054740" sldId="280"/>
            <ac:spMk id="13" creationId="{D90336D6-56E9-414A-A424-03762DC30FB2}"/>
          </ac:spMkLst>
        </pc:spChg>
        <pc:spChg chg="add del mod">
          <ac:chgData name="Elizabeth Pogue" userId="JuaZ6v9x5CX/GncRRyAxA2oCZLqx7/2mkimmmJHYixI=" providerId="None" clId="Web-{82A10BDD-1197-43BE-BFE1-6AC1D7DBAA68}" dt="2022-01-19T22:51:37.926" v="76"/>
          <ac:spMkLst>
            <pc:docMk/>
            <pc:sldMk cId="3684054740" sldId="280"/>
            <ac:spMk id="16" creationId="{1F7A9AA6-9599-42AB-BD9E-1B993C1E3F09}"/>
          </ac:spMkLst>
        </pc:spChg>
        <pc:spChg chg="add del mod">
          <ac:chgData name="Elizabeth Pogue" userId="JuaZ6v9x5CX/GncRRyAxA2oCZLqx7/2mkimmmJHYixI=" providerId="None" clId="Web-{82A10BDD-1197-43BE-BFE1-6AC1D7DBAA68}" dt="2022-01-19T22:56:43.857" v="101"/>
          <ac:spMkLst>
            <pc:docMk/>
            <pc:sldMk cId="3684054740" sldId="280"/>
            <ac:spMk id="19" creationId="{CD64EA66-C978-4B81-BB44-3A7B9A6F5C81}"/>
          </ac:spMkLst>
        </pc:spChg>
        <pc:spChg chg="add del mod">
          <ac:chgData name="Elizabeth Pogue" userId="JuaZ6v9x5CX/GncRRyAxA2oCZLqx7/2mkimmmJHYixI=" providerId="None" clId="Web-{82A10BDD-1197-43BE-BFE1-6AC1D7DBAA68}" dt="2022-01-19T22:56:34.763" v="100"/>
          <ac:spMkLst>
            <pc:docMk/>
            <pc:sldMk cId="3684054740" sldId="280"/>
            <ac:spMk id="21" creationId="{686E7D9B-5C30-4CF6-B87F-E2813B1AC210}"/>
          </ac:spMkLst>
        </pc:spChg>
        <pc:picChg chg="add del mod ord">
          <ac:chgData name="Elizabeth Pogue" userId="JuaZ6v9x5CX/GncRRyAxA2oCZLqx7/2mkimmmJHYixI=" providerId="None" clId="Web-{82A10BDD-1197-43BE-BFE1-6AC1D7DBAA68}" dt="2022-01-19T22:51:07.800" v="67"/>
          <ac:picMkLst>
            <pc:docMk/>
            <pc:sldMk cId="3684054740" sldId="280"/>
            <ac:picMk id="7" creationId="{08A671ED-5BDE-41EE-84E9-64629AD6CBBA}"/>
          </ac:picMkLst>
        </pc:picChg>
        <pc:picChg chg="add del mod ord">
          <ac:chgData name="Elizabeth Pogue" userId="JuaZ6v9x5CX/GncRRyAxA2oCZLqx7/2mkimmmJHYixI=" providerId="None" clId="Web-{82A10BDD-1197-43BE-BFE1-6AC1D7DBAA68}" dt="2022-01-19T22:56:30.466" v="99"/>
          <ac:picMkLst>
            <pc:docMk/>
            <pc:sldMk cId="3684054740" sldId="280"/>
            <ac:picMk id="8" creationId="{EB072C0A-5022-4DED-91FE-3823382F3FEE}"/>
          </ac:picMkLst>
        </pc:picChg>
        <pc:picChg chg="add del mod ord">
          <ac:chgData name="Elizabeth Pogue" userId="JuaZ6v9x5CX/GncRRyAxA2oCZLqx7/2mkimmmJHYixI=" providerId="None" clId="Web-{82A10BDD-1197-43BE-BFE1-6AC1D7DBAA68}" dt="2022-01-19T22:51:17.597" v="71"/>
          <ac:picMkLst>
            <pc:docMk/>
            <pc:sldMk cId="3684054740" sldId="280"/>
            <ac:picMk id="11" creationId="{DE3A66CD-F5E7-4CAD-B97F-27B5E50CCF9A}"/>
          </ac:picMkLst>
        </pc:picChg>
        <pc:picChg chg="add del mod ord">
          <ac:chgData name="Elizabeth Pogue" userId="JuaZ6v9x5CX/GncRRyAxA2oCZLqx7/2mkimmmJHYixI=" providerId="None" clId="Web-{82A10BDD-1197-43BE-BFE1-6AC1D7DBAA68}" dt="2022-01-19T22:51:36.097" v="75"/>
          <ac:picMkLst>
            <pc:docMk/>
            <pc:sldMk cId="3684054740" sldId="280"/>
            <ac:picMk id="14" creationId="{EC3B6383-3686-4870-850B-37280052B590}"/>
          </ac:picMkLst>
        </pc:picChg>
        <pc:picChg chg="add del mod ord">
          <ac:chgData name="Elizabeth Pogue" userId="JuaZ6v9x5CX/GncRRyAxA2oCZLqx7/2mkimmmJHYixI=" providerId="None" clId="Web-{82A10BDD-1197-43BE-BFE1-6AC1D7DBAA68}" dt="2022-01-19T22:56:28.887" v="98"/>
          <ac:picMkLst>
            <pc:docMk/>
            <pc:sldMk cId="3684054740" sldId="280"/>
            <ac:picMk id="17" creationId="{2F0B4175-7487-4064-B426-B4C1C9F776F5}"/>
          </ac:picMkLst>
        </pc:picChg>
        <pc:picChg chg="add mod ord">
          <ac:chgData name="Elizabeth Pogue" userId="JuaZ6v9x5CX/GncRRyAxA2oCZLqx7/2mkimmmJHYixI=" providerId="None" clId="Web-{82A10BDD-1197-43BE-BFE1-6AC1D7DBAA68}" dt="2022-01-19T22:56:34.763" v="100"/>
          <ac:picMkLst>
            <pc:docMk/>
            <pc:sldMk cId="3684054740" sldId="280"/>
            <ac:picMk id="22" creationId="{6EDC466E-5C5D-442F-AAF6-A348D22119DE}"/>
          </ac:picMkLst>
        </pc:picChg>
        <pc:picChg chg="add mod ord">
          <ac:chgData name="Elizabeth Pogue" userId="JuaZ6v9x5CX/GncRRyAxA2oCZLqx7/2mkimmmJHYixI=" providerId="None" clId="Web-{82A10BDD-1197-43BE-BFE1-6AC1D7DBAA68}" dt="2022-01-19T22:56:43.857" v="101"/>
          <ac:picMkLst>
            <pc:docMk/>
            <pc:sldMk cId="3684054740" sldId="280"/>
            <ac:picMk id="23" creationId="{AB7604F4-B617-4D8C-BC71-F9096AC74780}"/>
          </ac:picMkLst>
        </pc:picChg>
      </pc:sldChg>
      <pc:sldChg chg="addSp delSp modSp new">
        <pc:chgData name="Elizabeth Pogue" userId="JuaZ6v9x5CX/GncRRyAxA2oCZLqx7/2mkimmmJHYixI=" providerId="None" clId="Web-{82A10BDD-1197-43BE-BFE1-6AC1D7DBAA68}" dt="2022-01-20T00:23:27.189" v="251"/>
        <pc:sldMkLst>
          <pc:docMk/>
          <pc:sldMk cId="3408870798" sldId="281"/>
        </pc:sldMkLst>
        <pc:spChg chg="mod">
          <ac:chgData name="Elizabeth Pogue" userId="JuaZ6v9x5CX/GncRRyAxA2oCZLqx7/2mkimmmJHYixI=" providerId="None" clId="Web-{82A10BDD-1197-43BE-BFE1-6AC1D7DBAA68}" dt="2022-01-19T22:54:22.306" v="91" actId="20577"/>
          <ac:spMkLst>
            <pc:docMk/>
            <pc:sldMk cId="3408870798" sldId="281"/>
            <ac:spMk id="2" creationId="{45A8551D-3ED3-4A78-8C8D-2E1E915D72F6}"/>
          </ac:spMkLst>
        </pc:spChg>
        <pc:spChg chg="mod">
          <ac:chgData name="Elizabeth Pogue" userId="JuaZ6v9x5CX/GncRRyAxA2oCZLqx7/2mkimmmJHYixI=" providerId="None" clId="Web-{82A10BDD-1197-43BE-BFE1-6AC1D7DBAA68}" dt="2022-01-20T00:02:21.123" v="158" actId="20577"/>
          <ac:spMkLst>
            <pc:docMk/>
            <pc:sldMk cId="3408870798" sldId="281"/>
            <ac:spMk id="3" creationId="{98126BBD-CDF9-4D58-8301-A6B0706AA02F}"/>
          </ac:spMkLst>
        </pc:spChg>
        <pc:spChg chg="del">
          <ac:chgData name="Elizabeth Pogue" userId="JuaZ6v9x5CX/GncRRyAxA2oCZLqx7/2mkimmmJHYixI=" providerId="None" clId="Web-{82A10BDD-1197-43BE-BFE1-6AC1D7DBAA68}" dt="2022-01-19T22:53:57.570" v="85"/>
          <ac:spMkLst>
            <pc:docMk/>
            <pc:sldMk cId="3408870798" sldId="281"/>
            <ac:spMk id="4" creationId="{1004AF3A-5118-49F8-892F-89D4A927EABC}"/>
          </ac:spMkLst>
        </pc:spChg>
        <pc:spChg chg="mod">
          <ac:chgData name="Elizabeth Pogue" userId="JuaZ6v9x5CX/GncRRyAxA2oCZLqx7/2mkimmmJHYixI=" providerId="None" clId="Web-{82A10BDD-1197-43BE-BFE1-6AC1D7DBAA68}" dt="2022-01-20T00:03:34.078" v="190" actId="20577"/>
          <ac:spMkLst>
            <pc:docMk/>
            <pc:sldMk cId="3408870798" sldId="281"/>
            <ac:spMk id="5" creationId="{C01FD184-3757-47E9-AFCD-552B5F2D8313}"/>
          </ac:spMkLst>
        </pc:spChg>
        <pc:spChg chg="del">
          <ac:chgData name="Elizabeth Pogue" userId="JuaZ6v9x5CX/GncRRyAxA2oCZLqx7/2mkimmmJHYixI=" providerId="None" clId="Web-{82A10BDD-1197-43BE-BFE1-6AC1D7DBAA68}" dt="2022-01-19T22:53:29.429" v="84"/>
          <ac:spMkLst>
            <pc:docMk/>
            <pc:sldMk cId="3408870798" sldId="281"/>
            <ac:spMk id="6" creationId="{81014446-C720-42DC-8FF6-883ABC514C76}"/>
          </ac:spMkLst>
        </pc:spChg>
        <pc:spChg chg="add del mod">
          <ac:chgData name="Elizabeth Pogue" userId="JuaZ6v9x5CX/GncRRyAxA2oCZLqx7/2mkimmmJHYixI=" providerId="None" clId="Web-{82A10BDD-1197-43BE-BFE1-6AC1D7DBAA68}" dt="2022-01-20T00:23:12.642" v="249"/>
          <ac:spMkLst>
            <pc:docMk/>
            <pc:sldMk cId="3408870798" sldId="281"/>
            <ac:spMk id="6" creationId="{A0543133-773D-4543-9504-536C65B1571A}"/>
          </ac:spMkLst>
        </pc:spChg>
        <pc:spChg chg="add del mod">
          <ac:chgData name="Elizabeth Pogue" userId="JuaZ6v9x5CX/GncRRyAxA2oCZLqx7/2mkimmmJHYixI=" providerId="None" clId="Web-{82A10BDD-1197-43BE-BFE1-6AC1D7DBAA68}" dt="2022-01-20T00:23:27.189" v="251"/>
          <ac:spMkLst>
            <pc:docMk/>
            <pc:sldMk cId="3408870798" sldId="281"/>
            <ac:spMk id="9" creationId="{28355607-DEF4-4049-A747-B57FD1A3D0B9}"/>
          </ac:spMkLst>
        </pc:spChg>
        <pc:spChg chg="add del mod">
          <ac:chgData name="Elizabeth Pogue" userId="JuaZ6v9x5CX/GncRRyAxA2oCZLqx7/2mkimmmJHYixI=" providerId="None" clId="Web-{82A10BDD-1197-43BE-BFE1-6AC1D7DBAA68}" dt="2022-01-19T22:54:50.150" v="93"/>
          <ac:spMkLst>
            <pc:docMk/>
            <pc:sldMk cId="3408870798" sldId="281"/>
            <ac:spMk id="10" creationId="{8178376D-FD63-4469-A073-E7430BA54824}"/>
          </ac:spMkLst>
        </pc:spChg>
        <pc:spChg chg="add del mod">
          <ac:chgData name="Elizabeth Pogue" userId="JuaZ6v9x5CX/GncRRyAxA2oCZLqx7/2mkimmmJHYixI=" providerId="None" clId="Web-{82A10BDD-1197-43BE-BFE1-6AC1D7DBAA68}" dt="2022-01-19T22:56:06.746" v="95"/>
          <ac:spMkLst>
            <pc:docMk/>
            <pc:sldMk cId="3408870798" sldId="281"/>
            <ac:spMk id="13" creationId="{ADC0C29F-0D07-4847-B9F2-F70AEF6150FF}"/>
          </ac:spMkLst>
        </pc:spChg>
        <pc:picChg chg="add del mod ord">
          <ac:chgData name="Elizabeth Pogue" userId="JuaZ6v9x5CX/GncRRyAxA2oCZLqx7/2mkimmmJHYixI=" providerId="None" clId="Web-{82A10BDD-1197-43BE-BFE1-6AC1D7DBAA68}" dt="2022-01-19T22:56:05.512" v="94"/>
          <ac:picMkLst>
            <pc:docMk/>
            <pc:sldMk cId="3408870798" sldId="281"/>
            <ac:picMk id="7" creationId="{5987362E-40ED-4B87-B7B5-C254DB7D4E8B}"/>
          </ac:picMkLst>
        </pc:picChg>
        <pc:picChg chg="add del mod ord">
          <ac:chgData name="Elizabeth Pogue" userId="JuaZ6v9x5CX/GncRRyAxA2oCZLqx7/2mkimmmJHYixI=" providerId="None" clId="Web-{82A10BDD-1197-43BE-BFE1-6AC1D7DBAA68}" dt="2022-01-20T00:23:22.752" v="250"/>
          <ac:picMkLst>
            <pc:docMk/>
            <pc:sldMk cId="3408870798" sldId="281"/>
            <ac:picMk id="7" creationId="{686D006C-B1F6-4879-A23B-48E42D1DD9BF}"/>
          </ac:picMkLst>
        </pc:picChg>
        <pc:picChg chg="add del mod ord">
          <ac:chgData name="Elizabeth Pogue" userId="JuaZ6v9x5CX/GncRRyAxA2oCZLqx7/2mkimmmJHYixI=" providerId="None" clId="Web-{82A10BDD-1197-43BE-BFE1-6AC1D7DBAA68}" dt="2022-01-19T22:54:47.713" v="92"/>
          <ac:picMkLst>
            <pc:docMk/>
            <pc:sldMk cId="3408870798" sldId="281"/>
            <ac:picMk id="8" creationId="{B9F14E68-8CA4-4B4F-ACED-1BCEC7793EF7}"/>
          </ac:picMkLst>
        </pc:picChg>
        <pc:picChg chg="add mod ord">
          <ac:chgData name="Elizabeth Pogue" userId="JuaZ6v9x5CX/GncRRyAxA2oCZLqx7/2mkimmmJHYixI=" providerId="None" clId="Web-{82A10BDD-1197-43BE-BFE1-6AC1D7DBAA68}" dt="2022-01-20T00:23:27.189" v="251"/>
          <ac:picMkLst>
            <pc:docMk/>
            <pc:sldMk cId="3408870798" sldId="281"/>
            <ac:picMk id="10" creationId="{754DE052-7AC1-4E8D-8019-2F3C3F536356}"/>
          </ac:picMkLst>
        </pc:picChg>
        <pc:picChg chg="add del mod ord">
          <ac:chgData name="Elizabeth Pogue" userId="JuaZ6v9x5CX/GncRRyAxA2oCZLqx7/2mkimmmJHYixI=" providerId="None" clId="Web-{82A10BDD-1197-43BE-BFE1-6AC1D7DBAA68}" dt="2022-01-20T00:23:10.205" v="248"/>
          <ac:picMkLst>
            <pc:docMk/>
            <pc:sldMk cId="3408870798" sldId="281"/>
            <ac:picMk id="11" creationId="{FF43B74E-2301-41BE-A89D-9A1F7D0C644D}"/>
          </ac:picMkLst>
        </pc:picChg>
        <pc:picChg chg="add mod ord">
          <ac:chgData name="Elizabeth Pogue" userId="JuaZ6v9x5CX/GncRRyAxA2oCZLqx7/2mkimmmJHYixI=" providerId="None" clId="Web-{82A10BDD-1197-43BE-BFE1-6AC1D7DBAA68}" dt="2022-01-19T22:56:06.746" v="95"/>
          <ac:picMkLst>
            <pc:docMk/>
            <pc:sldMk cId="3408870798" sldId="281"/>
            <ac:picMk id="14" creationId="{565D6C13-EE18-4048-BB3A-70B96D8EE60C}"/>
          </ac:picMkLst>
        </pc:picChg>
        <pc:picChg chg="add mod">
          <ac:chgData name="Elizabeth Pogue" userId="JuaZ6v9x5CX/GncRRyAxA2oCZLqx7/2mkimmmJHYixI=" providerId="None" clId="Web-{82A10BDD-1197-43BE-BFE1-6AC1D7DBAA68}" dt="2022-01-19T22:59:35.643" v="143" actId="14100"/>
          <ac:picMkLst>
            <pc:docMk/>
            <pc:sldMk cId="3408870798" sldId="281"/>
            <ac:picMk id="15" creationId="{ED5D19B4-F20E-4E8A-A785-D004289DA311}"/>
          </ac:picMkLst>
        </pc:picChg>
      </pc:sldChg>
      <pc:sldChg chg="addSp delSp modSp new mod modClrScheme chgLayout">
        <pc:chgData name="Elizabeth Pogue" userId="JuaZ6v9x5CX/GncRRyAxA2oCZLqx7/2mkimmmJHYixI=" providerId="None" clId="Web-{82A10BDD-1197-43BE-BFE1-6AC1D7DBAA68}" dt="2022-01-20T00:12:50.390" v="192" actId="1076"/>
        <pc:sldMkLst>
          <pc:docMk/>
          <pc:sldMk cId="679303833" sldId="282"/>
        </pc:sldMkLst>
        <pc:spChg chg="mod ord">
          <ac:chgData name="Elizabeth Pogue" userId="JuaZ6v9x5CX/GncRRyAxA2oCZLqx7/2mkimmmJHYixI=" providerId="None" clId="Web-{82A10BDD-1197-43BE-BFE1-6AC1D7DBAA68}" dt="2022-01-20T00:02:47.108" v="176" actId="20577"/>
          <ac:spMkLst>
            <pc:docMk/>
            <pc:sldMk cId="679303833" sldId="282"/>
            <ac:spMk id="2" creationId="{6BC4F6F2-052F-46FB-9559-42C2D252DEEC}"/>
          </ac:spMkLst>
        </pc:spChg>
        <pc:spChg chg="del mod ord">
          <ac:chgData name="Elizabeth Pogue" userId="JuaZ6v9x5CX/GncRRyAxA2oCZLqx7/2mkimmmJHYixI=" providerId="None" clId="Web-{82A10BDD-1197-43BE-BFE1-6AC1D7DBAA68}" dt="2022-01-19T22:57:33.624" v="106"/>
          <ac:spMkLst>
            <pc:docMk/>
            <pc:sldMk cId="679303833" sldId="282"/>
            <ac:spMk id="3" creationId="{6054B4AD-11D9-47EC-A17B-7ED455CB90F4}"/>
          </ac:spMkLst>
        </pc:spChg>
        <pc:spChg chg="add del mod ord">
          <ac:chgData name="Elizabeth Pogue" userId="JuaZ6v9x5CX/GncRRyAxA2oCZLqx7/2mkimmmJHYixI=" providerId="None" clId="Web-{82A10BDD-1197-43BE-BFE1-6AC1D7DBAA68}" dt="2022-01-19T22:57:22.436" v="105"/>
          <ac:spMkLst>
            <pc:docMk/>
            <pc:sldMk cId="679303833" sldId="282"/>
            <ac:spMk id="4" creationId="{9119E329-6F54-4F69-9D17-E3895BF7D70D}"/>
          </ac:spMkLst>
        </pc:spChg>
        <pc:picChg chg="add mod ord">
          <ac:chgData name="Elizabeth Pogue" userId="JuaZ6v9x5CX/GncRRyAxA2oCZLqx7/2mkimmmJHYixI=" providerId="None" clId="Web-{82A10BDD-1197-43BE-BFE1-6AC1D7DBAA68}" dt="2022-01-19T22:57:22.436" v="105"/>
          <ac:picMkLst>
            <pc:docMk/>
            <pc:sldMk cId="679303833" sldId="282"/>
            <ac:picMk id="5" creationId="{9AD6D651-D5FD-4C8F-8789-B4F174E505AC}"/>
          </ac:picMkLst>
        </pc:picChg>
        <pc:picChg chg="add mod ord">
          <ac:chgData name="Elizabeth Pogue" userId="JuaZ6v9x5CX/GncRRyAxA2oCZLqx7/2mkimmmJHYixI=" providerId="None" clId="Web-{82A10BDD-1197-43BE-BFE1-6AC1D7DBAA68}" dt="2022-01-19T22:57:33.624" v="106"/>
          <ac:picMkLst>
            <pc:docMk/>
            <pc:sldMk cId="679303833" sldId="282"/>
            <ac:picMk id="6" creationId="{CB684D31-0880-4564-8135-9542A3798038}"/>
          </ac:picMkLst>
        </pc:picChg>
        <pc:picChg chg="add del mod">
          <ac:chgData name="Elizabeth Pogue" userId="JuaZ6v9x5CX/GncRRyAxA2oCZLqx7/2mkimmmJHYixI=" providerId="None" clId="Web-{82A10BDD-1197-43BE-BFE1-6AC1D7DBAA68}" dt="2022-01-19T22:58:09.890" v="113"/>
          <ac:picMkLst>
            <pc:docMk/>
            <pc:sldMk cId="679303833" sldId="282"/>
            <ac:picMk id="7" creationId="{183D9810-9165-4FE9-A2C9-045FE84C6165}"/>
          </ac:picMkLst>
        </pc:picChg>
        <pc:picChg chg="add mod">
          <ac:chgData name="Elizabeth Pogue" userId="JuaZ6v9x5CX/GncRRyAxA2oCZLqx7/2mkimmmJHYixI=" providerId="None" clId="Web-{82A10BDD-1197-43BE-BFE1-6AC1D7DBAA68}" dt="2022-01-20T00:12:50.390" v="192" actId="1076"/>
          <ac:picMkLst>
            <pc:docMk/>
            <pc:sldMk cId="679303833" sldId="282"/>
            <ac:picMk id="8" creationId="{47448265-9FDE-4E22-A6A6-8AA652F35B0F}"/>
          </ac:picMkLst>
        </pc:picChg>
      </pc:sldChg>
      <pc:sldChg chg="addSp delSp modSp new">
        <pc:chgData name="Elizabeth Pogue" userId="JuaZ6v9x5CX/GncRRyAxA2oCZLqx7/2mkimmmJHYixI=" providerId="None" clId="Web-{82A10BDD-1197-43BE-BFE1-6AC1D7DBAA68}" dt="2022-01-20T00:19:35.308" v="247" actId="20577"/>
        <pc:sldMkLst>
          <pc:docMk/>
          <pc:sldMk cId="1898859433" sldId="283"/>
        </pc:sldMkLst>
        <pc:spChg chg="mod">
          <ac:chgData name="Elizabeth Pogue" userId="JuaZ6v9x5CX/GncRRyAxA2oCZLqx7/2mkimmmJHYixI=" providerId="None" clId="Web-{82A10BDD-1197-43BE-BFE1-6AC1D7DBAA68}" dt="2022-01-20T00:18:12.087" v="209" actId="20577"/>
          <ac:spMkLst>
            <pc:docMk/>
            <pc:sldMk cId="1898859433" sldId="283"/>
            <ac:spMk id="2" creationId="{770BE7F0-DC4B-4ADD-A5B7-19A7B212E569}"/>
          </ac:spMkLst>
        </pc:spChg>
        <pc:spChg chg="mod">
          <ac:chgData name="Elizabeth Pogue" userId="JuaZ6v9x5CX/GncRRyAxA2oCZLqx7/2mkimmmJHYixI=" providerId="None" clId="Web-{82A10BDD-1197-43BE-BFE1-6AC1D7DBAA68}" dt="2022-01-20T00:18:51.854" v="222" actId="20577"/>
          <ac:spMkLst>
            <pc:docMk/>
            <pc:sldMk cId="1898859433" sldId="283"/>
            <ac:spMk id="3" creationId="{34464F45-32CA-4DC6-A2E9-7C2B237B9002}"/>
          </ac:spMkLst>
        </pc:spChg>
        <pc:spChg chg="add del">
          <ac:chgData name="Elizabeth Pogue" userId="JuaZ6v9x5CX/GncRRyAxA2oCZLqx7/2mkimmmJHYixI=" providerId="None" clId="Web-{82A10BDD-1197-43BE-BFE1-6AC1D7DBAA68}" dt="2022-01-20T00:17:34.336" v="199"/>
          <ac:spMkLst>
            <pc:docMk/>
            <pc:sldMk cId="1898859433" sldId="283"/>
            <ac:spMk id="4" creationId="{28774026-EA2E-4DA2-A71C-D112A27DC542}"/>
          </ac:spMkLst>
        </pc:spChg>
        <pc:spChg chg="mod">
          <ac:chgData name="Elizabeth Pogue" userId="JuaZ6v9x5CX/GncRRyAxA2oCZLqx7/2mkimmmJHYixI=" providerId="None" clId="Web-{82A10BDD-1197-43BE-BFE1-6AC1D7DBAA68}" dt="2022-01-20T00:19:35.308" v="247" actId="20577"/>
          <ac:spMkLst>
            <pc:docMk/>
            <pc:sldMk cId="1898859433" sldId="283"/>
            <ac:spMk id="5" creationId="{F75BA496-5F27-44DF-8767-11A5C47D8A10}"/>
          </ac:spMkLst>
        </pc:spChg>
        <pc:spChg chg="del">
          <ac:chgData name="Elizabeth Pogue" userId="JuaZ6v9x5CX/GncRRyAxA2oCZLqx7/2mkimmmJHYixI=" providerId="None" clId="Web-{82A10BDD-1197-43BE-BFE1-6AC1D7DBAA68}" dt="2022-01-20T00:16:42.506" v="196"/>
          <ac:spMkLst>
            <pc:docMk/>
            <pc:sldMk cId="1898859433" sldId="283"/>
            <ac:spMk id="6" creationId="{597CFC24-DA73-4F0C-90B6-78673A365C8C}"/>
          </ac:spMkLst>
        </pc:spChg>
        <pc:picChg chg="add mod ord">
          <ac:chgData name="Elizabeth Pogue" userId="JuaZ6v9x5CX/GncRRyAxA2oCZLqx7/2mkimmmJHYixI=" providerId="None" clId="Web-{82A10BDD-1197-43BE-BFE1-6AC1D7DBAA68}" dt="2022-01-20T00:18:35.447" v="213" actId="1076"/>
          <ac:picMkLst>
            <pc:docMk/>
            <pc:sldMk cId="1898859433" sldId="283"/>
            <ac:picMk id="7" creationId="{8846D1E4-86A7-4212-9251-5BEA36701525}"/>
          </ac:picMkLst>
        </pc:picChg>
        <pc:picChg chg="add del mod ord">
          <ac:chgData name="Elizabeth Pogue" userId="JuaZ6v9x5CX/GncRRyAxA2oCZLqx7/2mkimmmJHYixI=" providerId="None" clId="Web-{82A10BDD-1197-43BE-BFE1-6AC1D7DBAA68}" dt="2022-01-20T00:16:54.272" v="198"/>
          <ac:picMkLst>
            <pc:docMk/>
            <pc:sldMk cId="1898859433" sldId="283"/>
            <ac:picMk id="8" creationId="{2F601516-8CB4-409F-9DA7-41D94EF166FB}"/>
          </ac:picMkLst>
        </pc:picChg>
        <pc:picChg chg="add mod ord">
          <ac:chgData name="Elizabeth Pogue" userId="JuaZ6v9x5CX/GncRRyAxA2oCZLqx7/2mkimmmJHYixI=" providerId="None" clId="Web-{82A10BDD-1197-43BE-BFE1-6AC1D7DBAA68}" dt="2022-01-20T00:17:34.336" v="199"/>
          <ac:picMkLst>
            <pc:docMk/>
            <pc:sldMk cId="1898859433" sldId="283"/>
            <ac:picMk id="9" creationId="{356EE1F0-B185-4498-B8B0-A6692ADD44E1}"/>
          </ac:picMkLst>
        </pc:picChg>
        <pc:picChg chg="add mod">
          <ac:chgData name="Elizabeth Pogue" userId="JuaZ6v9x5CX/GncRRyAxA2oCZLqx7/2mkimmmJHYixI=" providerId="None" clId="Web-{82A10BDD-1197-43BE-BFE1-6AC1D7DBAA68}" dt="2022-01-20T00:18:32.462" v="212" actId="1076"/>
          <ac:picMkLst>
            <pc:docMk/>
            <pc:sldMk cId="1898859433" sldId="283"/>
            <ac:picMk id="10" creationId="{F0D483F6-9A8F-47DA-A4B7-0747180CCAFD}"/>
          </ac:picMkLst>
        </pc:picChg>
      </pc:sldChg>
      <pc:sldChg chg="new del">
        <pc:chgData name="Elizabeth Pogue" userId="JuaZ6v9x5CX/GncRRyAxA2oCZLqx7/2mkimmmJHYixI=" providerId="None" clId="Web-{82A10BDD-1197-43BE-BFE1-6AC1D7DBAA68}" dt="2022-01-20T00:16:09.943" v="194"/>
        <pc:sldMkLst>
          <pc:docMk/>
          <pc:sldMk cId="2915105748" sldId="28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D636-CC26-4DC8-8C68-A50A8FC77F7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64C4-96B8-4E9A-AE5B-CE27871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2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D636-CC26-4DC8-8C68-A50A8FC77F7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64C4-96B8-4E9A-AE5B-CE27871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D636-CC26-4DC8-8C68-A50A8FC77F7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64C4-96B8-4E9A-AE5B-CE27871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2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D636-CC26-4DC8-8C68-A50A8FC77F7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64C4-96B8-4E9A-AE5B-CE27871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6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D636-CC26-4DC8-8C68-A50A8FC77F7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64C4-96B8-4E9A-AE5B-CE27871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4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D636-CC26-4DC8-8C68-A50A8FC77F7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64C4-96B8-4E9A-AE5B-CE27871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4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D636-CC26-4DC8-8C68-A50A8FC77F7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64C4-96B8-4E9A-AE5B-CE27871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6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D636-CC26-4DC8-8C68-A50A8FC77F7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64C4-96B8-4E9A-AE5B-CE27871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13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D636-CC26-4DC8-8C68-A50A8FC77F7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64C4-96B8-4E9A-AE5B-CE27871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D636-CC26-4DC8-8C68-A50A8FC77F7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64C4-96B8-4E9A-AE5B-CE27871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3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D636-CC26-4DC8-8C68-A50A8FC77F7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64C4-96B8-4E9A-AE5B-CE27871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6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1D636-CC26-4DC8-8C68-A50A8FC77F7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364C4-96B8-4E9A-AE5B-CE27871C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4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This sample started off as ZrNiIn3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>
                <a:cs typeface="Calibri"/>
              </a:rPr>
              <a:t>After synthesis, it was annealed for nearly 1 week. When we opened the sample, excess indium had vapor transported to the opposite end of the ampoule. The remaining material contained regions with different colors: white, black, gold, and gray shiny. The white and black regions, from EDS, were definitely ZrO2. The gold-rich pieces showed, by far, the strongest superconducting signal but that region was only ~1 mg in size (tiny). The shiny gray phase was </a:t>
            </a:r>
          </a:p>
        </p:txBody>
      </p:sp>
    </p:spTree>
    <p:extLst>
      <p:ext uri="{BB962C8B-B14F-4D97-AF65-F5344CB8AC3E}">
        <p14:creationId xmlns:p14="http://schemas.microsoft.com/office/powerpoint/2010/main" val="1460047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1/11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67" y="639115"/>
            <a:ext cx="7433162" cy="55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41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Distinctive rod-like microstructure near higher concentration of gold-colored grains. It was difficult to clearly see the sides of these rods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00" y="2273294"/>
            <a:ext cx="4608000" cy="3456000"/>
          </a:xfrm>
        </p:spPr>
      </p:pic>
      <p:pic>
        <p:nvPicPr>
          <p:cNvPr id="10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296" y="2264493"/>
            <a:ext cx="4609407" cy="3453938"/>
          </a:xfrm>
        </p:spPr>
      </p:pic>
      <p:sp>
        <p:nvSpPr>
          <p:cNvPr id="12" name="Rectangle 11"/>
          <p:cNvSpPr/>
          <p:nvPr/>
        </p:nvSpPr>
        <p:spPr>
          <a:xfrm>
            <a:off x="6951404" y="4159045"/>
            <a:ext cx="766917" cy="66859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33832" y="5942568"/>
            <a:ext cx="4414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Bright region might be a topography affect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33832" y="4159045"/>
            <a:ext cx="766917" cy="66859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39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Backscatter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78" y="2620400"/>
            <a:ext cx="4609407" cy="3453938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Secondary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090" y="2620400"/>
            <a:ext cx="4609407" cy="3453938"/>
          </a:xfrm>
        </p:spPr>
      </p:pic>
    </p:spTree>
    <p:extLst>
      <p:ext uri="{BB962C8B-B14F-4D97-AF65-F5344CB8AC3E}">
        <p14:creationId xmlns:p14="http://schemas.microsoft.com/office/powerpoint/2010/main" val="3006978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887" y="4646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Looks like </a:t>
            </a:r>
            <a:r>
              <a:rPr lang="en-US" dirty="0" err="1"/>
              <a:t>Zr</a:t>
            </a:r>
            <a:r>
              <a:rPr lang="en-US" dirty="0"/>
              <a:t> mostly, which is hexagonal—but why would it not be reacted? </a:t>
            </a:r>
            <a:r>
              <a:rPr lang="en-US" dirty="0" err="1"/>
              <a:t>ZrC</a:t>
            </a:r>
            <a:r>
              <a:rPr lang="en-US" dirty="0"/>
              <a:t> T</a:t>
            </a:r>
            <a:r>
              <a:rPr lang="en-US" baseline="-25000" dirty="0"/>
              <a:t>c</a:t>
            </a:r>
            <a:r>
              <a:rPr lang="en-US" dirty="0"/>
              <a:t>=1.8-3.7 K and is cubic and black (more likely C deposition from beam)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96ADE9-0397-4EBF-B0F5-D0125D6E726A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49" y="2505075"/>
            <a:ext cx="4446065" cy="368458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03F64D6-1710-4CF0-8776-2A89614F8540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8" y="2505075"/>
            <a:ext cx="5183188" cy="1940826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190F061-1DAD-43C5-B162-D4D400B90EB7}"/>
              </a:ext>
            </a:extLst>
          </p:cNvPr>
          <p:cNvSpPr txBox="1"/>
          <p:nvPr/>
        </p:nvSpPr>
        <p:spPr>
          <a:xfrm>
            <a:off x="6659220" y="5260288"/>
            <a:ext cx="6188760" cy="643766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 	O	C	Ni	Zr</a:t>
            </a:r>
          </a:p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001          	 	59.71	 	40.29</a:t>
            </a:r>
          </a:p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002          	12.93	48.47	0.71	37.90</a:t>
            </a:r>
          </a:p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Average      	12.93	54.09	0.71	39.10</a:t>
            </a:r>
          </a:p>
          <a:p>
            <a:pPr>
              <a:lnSpc>
                <a:spcPts val="1000"/>
              </a:lnSpc>
            </a:pPr>
            <a:r>
              <a:rPr lang="fr-FR" sz="900">
                <a:latin typeface="Courier New" panose="02070309020205020404" pitchFamily="49" charset="0"/>
              </a:rPr>
              <a:t>Deviation    	0.00	7.95	0.00	1.69</a:t>
            </a:r>
            <a:endParaRPr lang="en-US" sz="900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42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Rod Ends-</a:t>
            </a:r>
            <a:r>
              <a:rPr lang="en-US" dirty="0" err="1"/>
              <a:t>golder</a:t>
            </a:r>
            <a:r>
              <a:rPr lang="en-US" dirty="0"/>
              <a:t> surface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46F254-F47D-4715-B488-4DB3E71B3E01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49" y="2505075"/>
            <a:ext cx="4446065" cy="3684588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0B5E03F6-FCF1-4A4F-B5FF-16BDA5E31CF0}"/>
              </a:ext>
            </a:extLst>
          </p:cNvPr>
          <p:cNvSpPr txBox="1"/>
          <p:nvPr/>
        </p:nvSpPr>
        <p:spPr>
          <a:xfrm>
            <a:off x="5997575" y="4925639"/>
            <a:ext cx="6188760" cy="643766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</a:pPr>
            <a:r>
              <a:rPr lang="pt-BR" sz="900" dirty="0">
                <a:latin typeface="Courier New" panose="02070309020205020404" pitchFamily="49" charset="0"/>
              </a:rPr>
              <a:t> 	O	C	N	Ni	Zr	In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001          	5.83	44.43	14.03	0.37	35.02	0.32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002          	6.91	54.18	 	 	38.91	 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Average      	6.37	49.31	14.03	0.37	36.96	0.32</a:t>
            </a:r>
          </a:p>
          <a:p>
            <a:pPr>
              <a:lnSpc>
                <a:spcPts val="1000"/>
              </a:lnSpc>
            </a:pPr>
            <a:r>
              <a:rPr lang="fr-FR" sz="900" dirty="0" err="1">
                <a:latin typeface="Courier New" panose="02070309020205020404" pitchFamily="49" charset="0"/>
              </a:rPr>
              <a:t>Deviation</a:t>
            </a:r>
            <a:r>
              <a:rPr lang="fr-FR" sz="900" dirty="0">
                <a:latin typeface="Courier New" panose="02070309020205020404" pitchFamily="49" charset="0"/>
              </a:rPr>
              <a:t>    	0.76	6.89	0.00	0.00	2.75	0.00</a:t>
            </a:r>
            <a:endParaRPr lang="en-US" sz="900" dirty="0">
              <a:latin typeface="Courier New" panose="02070309020205020404" pitchFamily="49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EF1ABDD-0656-4A23-80AB-9DEABBEF713A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62569"/>
            <a:ext cx="5183188" cy="19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56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FBF8A2-4C76-41E7-9537-DA32381DA1C5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20"/>
            <a:ext cx="5181600" cy="42941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F5B275-CA89-43D0-B492-91353A70C228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1061"/>
            <a:ext cx="5181600" cy="1940232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358FA6CA-6E1F-4F90-8281-F79B04463449}"/>
              </a:ext>
            </a:extLst>
          </p:cNvPr>
          <p:cNvSpPr txBox="1"/>
          <p:nvPr/>
        </p:nvSpPr>
        <p:spPr>
          <a:xfrm>
            <a:off x="6524750" y="5070387"/>
            <a:ext cx="6188760" cy="643766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 	O	C	N	Zr</a:t>
            </a:r>
          </a:p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001          	8.14	39.95	16.92	34.98</a:t>
            </a:r>
          </a:p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002          	 	40.09	23.32	36.59</a:t>
            </a:r>
          </a:p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Average      	8.14	40.02	20.12	35.78</a:t>
            </a:r>
          </a:p>
          <a:p>
            <a:pPr>
              <a:lnSpc>
                <a:spcPts val="1000"/>
              </a:lnSpc>
            </a:pPr>
            <a:r>
              <a:rPr lang="fr-FR" sz="900">
                <a:latin typeface="Courier New" panose="02070309020205020404" pitchFamily="49" charset="0"/>
              </a:rPr>
              <a:t>Deviation    	0.00	0.10	4.52	1.13</a:t>
            </a:r>
            <a:endParaRPr lang="en-US" sz="900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1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and Zr are clearly present but the sample is still very Zr-rich. </a:t>
            </a:r>
            <a:endParaRPr lang="en-US" dirty="0">
              <a:cs typeface="Calibri Ligh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6F5818-FF3C-4FDC-A91B-12103766C730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20"/>
            <a:ext cx="5181600" cy="42941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33B03F-EFC7-4901-B856-D4F80E205F69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31178"/>
            <a:ext cx="5181600" cy="1940232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7BBBC67E-00B8-4282-9FC2-62DF6B85C102}"/>
              </a:ext>
            </a:extLst>
          </p:cNvPr>
          <p:cNvSpPr txBox="1"/>
          <p:nvPr/>
        </p:nvSpPr>
        <p:spPr>
          <a:xfrm>
            <a:off x="6172200" y="5180079"/>
            <a:ext cx="6188760" cy="772006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 	Ni	Zr	In</a:t>
            </a:r>
          </a:p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001          	0.19	68.21	31.60</a:t>
            </a:r>
          </a:p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002          	0.86	69.17	29.97</a:t>
            </a:r>
          </a:p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003          	0.23	67.86	31.90</a:t>
            </a:r>
          </a:p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Average      	0.43	68.41	31.16</a:t>
            </a:r>
          </a:p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Deviation    	0.37	0.68	1.04</a:t>
            </a:r>
          </a:p>
        </p:txBody>
      </p:sp>
    </p:spTree>
    <p:extLst>
      <p:ext uri="{BB962C8B-B14F-4D97-AF65-F5344CB8AC3E}">
        <p14:creationId xmlns:p14="http://schemas.microsoft.com/office/powerpoint/2010/main" val="1389838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Not all parts of the sample were like this but, for the rod-like microstructure, these results were common.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30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Darker deeper portion of the sample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9D4E5F-B100-42CE-8C3A-D188DA98C28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220"/>
            <a:ext cx="5181600" cy="42941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AEC956-9F8F-4084-8138-91C997DCE352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23" y="1526843"/>
            <a:ext cx="5181600" cy="1940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A301EA-B1C1-4B0E-8823-2D50854193A0}"/>
              </a:ext>
            </a:extLst>
          </p:cNvPr>
          <p:cNvSpPr txBox="1"/>
          <p:nvPr/>
        </p:nvSpPr>
        <p:spPr>
          <a:xfrm>
            <a:off x="6201337" y="4001293"/>
            <a:ext cx="6188760" cy="772006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Formula	mass%	Atom%	Sigma	Net	K ratio	Line	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Ni*	0.86	1.38	0.17	210	0.0000597	K</a:t>
            </a:r>
          </a:p>
          <a:p>
            <a:pPr>
              <a:lnSpc>
                <a:spcPts val="1000"/>
              </a:lnSpc>
            </a:pPr>
            <a:r>
              <a:rPr lang="pl-PL" sz="900" dirty="0">
                <a:latin typeface="Courier New" panose="02070309020205020404" pitchFamily="49" charset="0"/>
              </a:rPr>
              <a:t>Zr	78.85	81.88	0.75	38188	0.0042253	L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In*	20.29	16.74	0.42	6699	0.0009920	L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Total	100.00	100.00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0523" y="5004619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In-rich nature not surprising given starting composition but SO MUCH </a:t>
            </a:r>
            <a:r>
              <a:rPr lang="en-US" dirty="0" err="1"/>
              <a:t>Zr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83794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D46D-581F-4630-9040-0BA599AE31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Day 3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364F4-5C83-4F40-BFD0-0384856C44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Another piece of the </a:t>
            </a:r>
            <a:r>
              <a:rPr lang="en-US" dirty="0" err="1">
                <a:cs typeface="Calibri"/>
              </a:rPr>
              <a:t>golder</a:t>
            </a:r>
            <a:r>
              <a:rPr lang="en-US" dirty="0">
                <a:cs typeface="Calibri"/>
              </a:rPr>
              <a:t> 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06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EP3043A-black piece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29" y="1547252"/>
            <a:ext cx="6589095" cy="4941821"/>
          </a:xfrm>
        </p:spPr>
      </p:pic>
    </p:spTree>
    <p:extLst>
      <p:ext uri="{BB962C8B-B14F-4D97-AF65-F5344CB8AC3E}">
        <p14:creationId xmlns:p14="http://schemas.microsoft.com/office/powerpoint/2010/main" val="1688922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4F6F2-052F-46FB-9559-42C2D252D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cs typeface="Calibri Light"/>
              </a:rPr>
              <a:t>Img</a:t>
            </a:r>
            <a:r>
              <a:rPr lang="en-US" dirty="0">
                <a:cs typeface="Calibri Light"/>
              </a:rPr>
              <a:t> 4-Definite Zr-In-Ni phase with some Al2O3 impurity (from cleaning). Looks like Zr2InNi, never reported phase</a:t>
            </a:r>
            <a:endParaRPr lang="en-US" dirty="0"/>
          </a:p>
        </p:txBody>
      </p:sp>
      <p:pic>
        <p:nvPicPr>
          <p:cNvPr id="6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B684D31-0880-4564-8135-9542A37980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12357"/>
            <a:ext cx="5181600" cy="3977874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AD6D651-D5FD-4C8F-8789-B4F174E505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853370"/>
            <a:ext cx="5181600" cy="2295847"/>
          </a:xfr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7448265-9FDE-4E22-A6A6-8AA652F35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861" y="5513333"/>
            <a:ext cx="7901354" cy="95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03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8551D-3ED3-4A78-8C8D-2E1E915D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Img</a:t>
            </a:r>
            <a:r>
              <a:rPr lang="en-US" dirty="0">
                <a:cs typeface="Calibri Light"/>
              </a:rPr>
              <a:t> 5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26BBD-CDF9-4D58-8301-A6B0706AA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Zr2InNi has never been reported!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1FD184-3757-47E9-AFCD-552B5F2D83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Note the oddly flat surface.</a:t>
            </a:r>
            <a:endParaRPr lang="en-US" dirty="0"/>
          </a:p>
        </p:txBody>
      </p:sp>
      <p:pic>
        <p:nvPicPr>
          <p:cNvPr id="14" name="Picture 14" descr="Chart&#10;&#10;Description automatically generated">
            <a:extLst>
              <a:ext uri="{FF2B5EF4-FFF2-40B4-BE49-F238E27FC236}">
                <a16:creationId xmlns:a16="http://schemas.microsoft.com/office/drawing/2014/main" id="{565D6C13-EE18-4048-BB3A-70B96D8EE60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3199093"/>
            <a:ext cx="5183188" cy="2296551"/>
          </a:xfr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ED5D19B4-F20E-4E8A-A785-D004289DA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015" y="5603465"/>
            <a:ext cx="5791200" cy="809225"/>
          </a:xfrm>
          <a:prstGeom prst="rect">
            <a:avLst/>
          </a:prstGeom>
        </p:spPr>
      </p:pic>
      <p:pic>
        <p:nvPicPr>
          <p:cNvPr id="10" name="Picture 11" descr="A picture containing text, indoor, close&#10;&#10;Description automatically generated">
            <a:extLst>
              <a:ext uri="{FF2B5EF4-FFF2-40B4-BE49-F238E27FC236}">
                <a16:creationId xmlns:a16="http://schemas.microsoft.com/office/drawing/2014/main" id="{754DE052-7AC1-4E8D-8019-2F3C3F5363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199251" y="2505075"/>
            <a:ext cx="4438861" cy="3684588"/>
          </a:xfrm>
        </p:spPr>
      </p:pic>
    </p:spTree>
    <p:extLst>
      <p:ext uri="{BB962C8B-B14F-4D97-AF65-F5344CB8AC3E}">
        <p14:creationId xmlns:p14="http://schemas.microsoft.com/office/powerpoint/2010/main" val="3408870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F5C3-93B6-4F8C-9ADE-2D4329A4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Img</a:t>
            </a:r>
            <a:r>
              <a:rPr lang="en-US" dirty="0">
                <a:cs typeface="Calibri Light"/>
              </a:rPr>
              <a:t> 6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7C44FF-7439-4C0A-9EF7-DC50AAF320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B74EC2-9036-412C-90C5-DF8EAA973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AB7604F4-B617-4D8C-BC71-F9096AC747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1701" y="2505075"/>
            <a:ext cx="4413960" cy="3684588"/>
          </a:xfrm>
        </p:spPr>
      </p:pic>
      <p:pic>
        <p:nvPicPr>
          <p:cNvPr id="22" name="Picture 2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EDC466E-5C5D-442F-AAF6-A348D22119D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3199093"/>
            <a:ext cx="5183188" cy="2296551"/>
          </a:xfrm>
        </p:spPr>
      </p:pic>
    </p:spTree>
    <p:extLst>
      <p:ext uri="{BB962C8B-B14F-4D97-AF65-F5344CB8AC3E}">
        <p14:creationId xmlns:p14="http://schemas.microsoft.com/office/powerpoint/2010/main" val="3684054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E7F0-DC4B-4ADD-A5B7-19A7B212E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Piece 2 (same as day 2), point 7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64F45-32CA-4DC6-A2E9-7C2B237B9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Some nitrogen is present but mostly Zr</a:t>
            </a:r>
            <a:endParaRPr lang="en-US" dirty="0"/>
          </a:p>
        </p:txBody>
      </p:sp>
      <p:pic>
        <p:nvPicPr>
          <p:cNvPr id="9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56EE1F0-B185-4498-B8B0-A6692ADD44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96991" y="2505075"/>
            <a:ext cx="4443381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5BA496-5F27-44DF-8767-11A5C47D8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Zr either didn't melt (really odd) or hexagonal </a:t>
            </a:r>
            <a:r>
              <a:rPr lang="en-US" dirty="0" err="1">
                <a:cs typeface="Calibri"/>
              </a:rPr>
              <a:t>ZrN</a:t>
            </a:r>
            <a:r>
              <a:rPr lang="en-US" dirty="0">
                <a:cs typeface="Calibri"/>
              </a:rPr>
              <a:t>? Strange.</a:t>
            </a:r>
            <a:endParaRPr lang="en-US" dirty="0"/>
          </a:p>
        </p:txBody>
      </p:sp>
      <p:pic>
        <p:nvPicPr>
          <p:cNvPr id="7" name="Picture 7" descr="Calendar&#10;&#10;Description automatically generated">
            <a:extLst>
              <a:ext uri="{FF2B5EF4-FFF2-40B4-BE49-F238E27FC236}">
                <a16:creationId xmlns:a16="http://schemas.microsoft.com/office/drawing/2014/main" id="{8846D1E4-86A7-4212-9251-5BEA3670152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642247"/>
            <a:ext cx="5183188" cy="2296551"/>
          </a:xfrm>
        </p:spPr>
      </p:pic>
      <p:pic>
        <p:nvPicPr>
          <p:cNvPr id="10" name="Picture 10" descr="Text&#10;&#10;Description automatically generated">
            <a:extLst>
              <a:ext uri="{FF2B5EF4-FFF2-40B4-BE49-F238E27FC236}">
                <a16:creationId xmlns:a16="http://schemas.microsoft.com/office/drawing/2014/main" id="{F0D483F6-9A8F-47DA-A4B7-0747180CC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246" y="5564388"/>
            <a:ext cx="9259276" cy="126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59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Use 10 keV to minimize depth of signal?</a:t>
            </a:r>
          </a:p>
          <a:p>
            <a:pPr lvl="1"/>
            <a:r>
              <a:rPr lang="en-US" dirty="0"/>
              <a:t>Why am I really only seeing Zr in the rods?</a:t>
            </a:r>
          </a:p>
          <a:p>
            <a:pPr lvl="1"/>
            <a:r>
              <a:rPr lang="en-US" dirty="0" err="1"/>
              <a:t>ZrN</a:t>
            </a:r>
            <a:r>
              <a:rPr lang="en-US" dirty="0"/>
              <a:t> is the right color but it is cubic</a:t>
            </a:r>
          </a:p>
          <a:p>
            <a:r>
              <a:rPr lang="en-US" dirty="0"/>
              <a:t>Look at additional pieces of sample with gold flecks</a:t>
            </a:r>
          </a:p>
          <a:p>
            <a:pPr lvl="1"/>
            <a:r>
              <a:rPr lang="en-US" dirty="0"/>
              <a:t>Might help clarify how representative these Zr rod-like regions are.</a:t>
            </a:r>
          </a:p>
          <a:p>
            <a:pPr lvl="1"/>
            <a:r>
              <a:rPr lang="en-US" dirty="0"/>
              <a:t>I have already looked at 3 pieces but identifying regions with more gold and orienting them so I can clearly identify and image these regions has been tricky.</a:t>
            </a:r>
            <a:endParaRPr lang="en-US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Arc melt in nitrogen</a:t>
            </a:r>
          </a:p>
          <a:p>
            <a:pPr lvl="1"/>
            <a:r>
              <a:rPr lang="en-US" dirty="0">
                <a:cs typeface="Calibri" panose="020F0502020204030204"/>
              </a:rPr>
              <a:t>Look for similar rod-like microstructure</a:t>
            </a: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4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EP3043A-black piece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C57A98-2F6C-4130-A5A8-19C550B3D2A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52" y="3871412"/>
            <a:ext cx="7588801" cy="284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832C9E-32AA-4BDE-AC3B-57D52CD4CA3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2" y="1520288"/>
            <a:ext cx="3940350" cy="3473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8550" y="1321155"/>
            <a:ext cx="7037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nitrogen detected but oxygen definitely was at many points. Point 4 contained Si. Due to the location on the back side of white definite ZrO2, the black is likely from a thin layer of ZrO2 on the surface of </a:t>
            </a:r>
            <a:r>
              <a:rPr lang="en-US" dirty="0" err="1"/>
              <a:t>Zr</a:t>
            </a:r>
            <a:r>
              <a:rPr lang="en-US" dirty="0"/>
              <a:t> particles. In and Ni were not detected in some scans and unusually weak.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F4585-98C0-44F9-8085-65CC0BC64DB3}"/>
              </a:ext>
            </a:extLst>
          </p:cNvPr>
          <p:cNvSpPr txBox="1"/>
          <p:nvPr/>
        </p:nvSpPr>
        <p:spPr>
          <a:xfrm>
            <a:off x="4814047" y="2437887"/>
            <a:ext cx="6188760" cy="1156727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it-IT" sz="900" dirty="0">
                <a:latin typeface="Courier New" panose="02070309020205020404" pitchFamily="49" charset="0"/>
              </a:rPr>
              <a:t> 	O	N	Si	Ni	Zr	In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001          	26.64	</a:t>
            </a:r>
            <a:r>
              <a:rPr lang="en-US" sz="900" dirty="0" err="1">
                <a:latin typeface="Courier New" panose="02070309020205020404" pitchFamily="49" charset="0"/>
              </a:rPr>
              <a:t>nd</a:t>
            </a:r>
            <a:r>
              <a:rPr lang="en-US" sz="900" dirty="0">
                <a:latin typeface="Courier New" panose="02070309020205020404" pitchFamily="49" charset="0"/>
              </a:rPr>
              <a:t>	 	0.50	72.31	0.55</a:t>
            </a:r>
          </a:p>
          <a:p>
            <a:pPr>
              <a:lnSpc>
                <a:spcPts val="1000"/>
              </a:lnSpc>
            </a:pPr>
            <a:r>
              <a:rPr lang="de-DE" sz="900" dirty="0">
                <a:latin typeface="Courier New" panose="02070309020205020404" pitchFamily="49" charset="0"/>
              </a:rPr>
              <a:t>002          	30.47	nd	 	nd	69.53	nd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003          	31.48	 	 	 	68.52	 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004          	17.25	</a:t>
            </a:r>
            <a:r>
              <a:rPr lang="en-US" sz="900" dirty="0" err="1">
                <a:latin typeface="Courier New" panose="02070309020205020404" pitchFamily="49" charset="0"/>
              </a:rPr>
              <a:t>nd</a:t>
            </a:r>
            <a:r>
              <a:rPr lang="en-US" sz="900" dirty="0">
                <a:latin typeface="Courier New" panose="02070309020205020404" pitchFamily="49" charset="0"/>
              </a:rPr>
              <a:t>	5.25	11.93	60.97	4.61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005          	29.13	 	 	 	70.87	 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006          	17.48	 	 	11.68	60.19	10.65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Average      	25.41	0.00	5.25	8.04	67.06	5.27</a:t>
            </a:r>
          </a:p>
          <a:p>
            <a:pPr>
              <a:lnSpc>
                <a:spcPts val="1000"/>
              </a:lnSpc>
            </a:pPr>
            <a:r>
              <a:rPr lang="fr-FR" sz="900" dirty="0" err="1">
                <a:latin typeface="Courier New" panose="02070309020205020404" pitchFamily="49" charset="0"/>
              </a:rPr>
              <a:t>Deviation</a:t>
            </a:r>
            <a:r>
              <a:rPr lang="fr-FR" sz="900" dirty="0">
                <a:latin typeface="Courier New" panose="02070309020205020404" pitchFamily="49" charset="0"/>
              </a:rPr>
              <a:t>    	6.44	 	0.00	6.53	5.19	5.08</a:t>
            </a:r>
            <a:endParaRPr lang="en-US" sz="900" dirty="0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960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EP3043A-white piece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F09E8B-F315-432C-8309-982947AC787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2" y="1915272"/>
            <a:ext cx="5250609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EBEF09-C249-47CD-B6BF-5655814DFC6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32" y="1188664"/>
            <a:ext cx="4797674" cy="2585477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A12F1F7E-241F-4636-8812-18EE583CA37E}"/>
              </a:ext>
            </a:extLst>
          </p:cNvPr>
          <p:cNvSpPr txBox="1"/>
          <p:nvPr/>
        </p:nvSpPr>
        <p:spPr>
          <a:xfrm>
            <a:off x="5957061" y="5204858"/>
            <a:ext cx="6188760" cy="643766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Formula	mass%	Atom%	Sigma	Net	K ratio	Line	</a:t>
            </a:r>
          </a:p>
          <a:p>
            <a:pPr>
              <a:lnSpc>
                <a:spcPts val="1000"/>
              </a:lnSpc>
            </a:pPr>
            <a:r>
              <a:rPr lang="pt-BR" sz="900">
                <a:latin typeface="Courier New" panose="02070309020205020404" pitchFamily="49" charset="0"/>
              </a:rPr>
              <a:t>O	29.12	70.08	0.39	2783	0.0004404	K</a:t>
            </a:r>
          </a:p>
          <a:p>
            <a:pPr>
              <a:lnSpc>
                <a:spcPts val="1000"/>
              </a:lnSpc>
            </a:pPr>
            <a:r>
              <a:rPr lang="pl-PL" sz="900">
                <a:latin typeface="Courier New" panose="02070309020205020404" pitchFamily="49" charset="0"/>
              </a:rPr>
              <a:t>Zr	70.88	29.92	0.76	30970	0.0034228	L</a:t>
            </a:r>
          </a:p>
          <a:p>
            <a:pPr>
              <a:lnSpc>
                <a:spcPts val="1000"/>
              </a:lnSpc>
            </a:pPr>
            <a:r>
              <a:rPr lang="en-US" sz="900">
                <a:latin typeface="Courier New" panose="02070309020205020404" pitchFamily="49" charset="0"/>
              </a:rPr>
              <a:t>Total	100.00	100.00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4235" y="251012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Definitely ZrO2</a:t>
            </a:r>
          </a:p>
        </p:txBody>
      </p:sp>
    </p:spTree>
    <p:extLst>
      <p:ext uri="{BB962C8B-B14F-4D97-AF65-F5344CB8AC3E}">
        <p14:creationId xmlns:p14="http://schemas.microsoft.com/office/powerpoint/2010/main" val="2112207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EP3043A-gold piece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E3B503-3706-4E2E-8EED-FF34A610BA8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9" y="1379224"/>
            <a:ext cx="7588801" cy="2841600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7B4E50E0-2B4B-4837-B0C4-373EB16FA923}"/>
              </a:ext>
            </a:extLst>
          </p:cNvPr>
          <p:cNvSpPr txBox="1"/>
          <p:nvPr/>
        </p:nvSpPr>
        <p:spPr>
          <a:xfrm>
            <a:off x="759669" y="4307020"/>
            <a:ext cx="6188760" cy="772006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 	O	Ni	</a:t>
            </a:r>
            <a:r>
              <a:rPr lang="en-US" sz="900" dirty="0" err="1">
                <a:latin typeface="Courier New" panose="02070309020205020404" pitchFamily="49" charset="0"/>
              </a:rPr>
              <a:t>Zr</a:t>
            </a:r>
            <a:r>
              <a:rPr lang="en-US" sz="900" dirty="0">
                <a:latin typeface="Courier New" panose="02070309020205020404" pitchFamily="49" charset="0"/>
              </a:rPr>
              <a:t>	In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001          	39.24	 	60.76	 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002          	35.61	0.69	63.59	0.10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003          	34.55	0.26	64.79	0.40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Average      	36.46	0.48	63.05	0.25</a:t>
            </a:r>
          </a:p>
          <a:p>
            <a:pPr>
              <a:lnSpc>
                <a:spcPts val="1000"/>
              </a:lnSpc>
            </a:pPr>
            <a:r>
              <a:rPr lang="fr-FR" sz="900" dirty="0" err="1">
                <a:latin typeface="Courier New" panose="02070309020205020404" pitchFamily="49" charset="0"/>
              </a:rPr>
              <a:t>Deviation</a:t>
            </a:r>
            <a:r>
              <a:rPr lang="fr-FR" sz="900" dirty="0">
                <a:latin typeface="Courier New" panose="02070309020205020404" pitchFamily="49" charset="0"/>
              </a:rPr>
              <a:t>    	2.46	0.30	2.07	0.21</a:t>
            </a:r>
            <a:endParaRPr lang="en-US" sz="900" dirty="0">
              <a:latin typeface="Courier New" panose="02070309020205020404" pitchFamily="49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F0CA56-C352-469B-8F30-C038EACF4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44" y="2957100"/>
            <a:ext cx="3939691" cy="3264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48470" y="762000"/>
            <a:ext cx="35476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evidence of nitrogen. This was from the gold piece but I don’t think I was sampling the gold portion of it. This piece seemed to look gold-</a:t>
            </a:r>
            <a:r>
              <a:rPr lang="en-US" dirty="0" err="1"/>
              <a:t>ish</a:t>
            </a:r>
            <a:r>
              <a:rPr lang="en-US" dirty="0"/>
              <a:t> but also black-</a:t>
            </a:r>
            <a:r>
              <a:rPr lang="en-US" dirty="0" err="1"/>
              <a:t>ish</a:t>
            </a:r>
            <a:r>
              <a:rPr lang="en-US" dirty="0"/>
              <a:t> so it was hard to tell if I was sampling the correct stuff. This piece had unusually small amounts of In and Ni </a:t>
            </a:r>
          </a:p>
        </p:txBody>
      </p:sp>
    </p:spTree>
    <p:extLst>
      <p:ext uri="{BB962C8B-B14F-4D97-AF65-F5344CB8AC3E}">
        <p14:creationId xmlns:p14="http://schemas.microsoft.com/office/powerpoint/2010/main" val="889291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of big gold piece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9D9B21-9439-4BD6-A48B-7EA643A5070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95" y="1561465"/>
            <a:ext cx="5250609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0DF0EA-6F8B-4273-9A4C-5A948A28B28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284" y="517566"/>
            <a:ext cx="6188760" cy="2742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EA60A7-588A-41A5-9E04-B5626828D500}"/>
              </a:ext>
            </a:extLst>
          </p:cNvPr>
          <p:cNvSpPr txBox="1"/>
          <p:nvPr/>
        </p:nvSpPr>
        <p:spPr>
          <a:xfrm>
            <a:off x="685440" y="5904720"/>
            <a:ext cx="6188760" cy="772006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 	Ni	</a:t>
            </a:r>
            <a:r>
              <a:rPr lang="en-US" sz="900" dirty="0" err="1">
                <a:latin typeface="Courier New" panose="02070309020205020404" pitchFamily="49" charset="0"/>
              </a:rPr>
              <a:t>Zr</a:t>
            </a:r>
            <a:r>
              <a:rPr lang="en-US" sz="900" dirty="0">
                <a:latin typeface="Courier New" panose="02070309020205020404" pitchFamily="49" charset="0"/>
              </a:rPr>
              <a:t>	In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001          	4.27	92.51	3.22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002          	 	100.00	 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003          	1.22	90.19	8.59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Average      	2.74	94.23	5.91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Deviation    	2.16	5.13	3.80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8104" y="3441680"/>
            <a:ext cx="5466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Over-representation of </a:t>
            </a:r>
            <a:r>
              <a:rPr lang="en-US" dirty="0" err="1"/>
              <a:t>Zr</a:t>
            </a:r>
            <a:r>
              <a:rPr lang="en-US" dirty="0"/>
              <a:t> with &lt;10 at. % In and very little Ni (&lt;5 at. %). Carbon is heavily over-represented and, unfortunately, it heavily overlaps significantly with the N peak. There was some nitrogen and oxygen present, though (small peak upon zooming). When C, O, N, </a:t>
            </a:r>
            <a:r>
              <a:rPr lang="en-US" dirty="0" err="1"/>
              <a:t>Zr</a:t>
            </a:r>
            <a:r>
              <a:rPr lang="en-US" dirty="0"/>
              <a:t>, Ni, and In were included,  it was ~36 at. % C , ~14 at. % N, 7 at. % O, 43 at. % </a:t>
            </a:r>
            <a:r>
              <a:rPr lang="en-US" dirty="0" err="1"/>
              <a:t>Zr</a:t>
            </a:r>
            <a:r>
              <a:rPr lang="en-US" dirty="0"/>
              <a:t>. Quantification of C, O, N can’t be trusted. Why is the microstructure so different and rod-like? Next time, look at it from the side. It is possible that the rod surfaces are oxidized/different from rods, themselves. I was originally trying to avoid screening of x-rays. </a:t>
            </a:r>
          </a:p>
        </p:txBody>
      </p:sp>
    </p:spTree>
    <p:extLst>
      <p:ext uri="{BB962C8B-B14F-4D97-AF65-F5344CB8AC3E}">
        <p14:creationId xmlns:p14="http://schemas.microsoft.com/office/powerpoint/2010/main" val="753606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of gold piece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9D9B21-9439-4BD6-A48B-7EA643A5070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95" y="1561465"/>
            <a:ext cx="5250609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EA60A7-588A-41A5-9E04-B5626828D500}"/>
              </a:ext>
            </a:extLst>
          </p:cNvPr>
          <p:cNvSpPr txBox="1"/>
          <p:nvPr/>
        </p:nvSpPr>
        <p:spPr>
          <a:xfrm>
            <a:off x="685440" y="5904720"/>
            <a:ext cx="6188760" cy="772006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 	Ni	</a:t>
            </a:r>
            <a:r>
              <a:rPr lang="en-US" sz="900" dirty="0" err="1">
                <a:latin typeface="Courier New" panose="02070309020205020404" pitchFamily="49" charset="0"/>
              </a:rPr>
              <a:t>Zr</a:t>
            </a:r>
            <a:r>
              <a:rPr lang="en-US" sz="900" dirty="0">
                <a:latin typeface="Courier New" panose="02070309020205020404" pitchFamily="49" charset="0"/>
              </a:rPr>
              <a:t>	In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001          	4.27	92.51	3.22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002          	 	100.00	 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003          	1.22	90.19	8.59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Average      	2.74	94.23	5.91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Deviation    	2.16	5.13	3.80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D76CEC-EE31-4E19-A7D0-427342265A5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40" y="797480"/>
            <a:ext cx="6188760" cy="2742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03E18-B4BE-485D-A401-137A708FB8E4}"/>
              </a:ext>
            </a:extLst>
          </p:cNvPr>
          <p:cNvSpPr txBox="1"/>
          <p:nvPr/>
        </p:nvSpPr>
        <p:spPr>
          <a:xfrm>
            <a:off x="6273440" y="4336517"/>
            <a:ext cx="6188760" cy="772006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pt-BR" sz="900" dirty="0">
                <a:latin typeface="Courier New" panose="02070309020205020404" pitchFamily="49" charset="0"/>
              </a:rPr>
              <a:t> 	O	C	N	Ni	Zr	In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001          	6.40	34.43	15.66	1.97	40.34	1.21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002          	 	42.69	12.69	 	44.62	 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003          	7.00	31.14	12.32	0.64	45.12	3.79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Average      	6.70	36.09	13.55	1.30	43.36	2.50</a:t>
            </a:r>
          </a:p>
          <a:p>
            <a:pPr>
              <a:lnSpc>
                <a:spcPts val="1000"/>
              </a:lnSpc>
            </a:pPr>
            <a:r>
              <a:rPr lang="fr-FR" sz="900" dirty="0" err="1">
                <a:latin typeface="Courier New" panose="02070309020205020404" pitchFamily="49" charset="0"/>
              </a:rPr>
              <a:t>Deviation</a:t>
            </a:r>
            <a:r>
              <a:rPr lang="fr-FR" sz="900" dirty="0">
                <a:latin typeface="Courier New" panose="02070309020205020404" pitchFamily="49" charset="0"/>
              </a:rPr>
              <a:t>    	0.42	5.95	1.83	0.94	2.63	1.83</a:t>
            </a:r>
            <a:endParaRPr lang="en-US" sz="900" dirty="0"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63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golder</a:t>
            </a:r>
            <a:r>
              <a:rPr lang="en-US" dirty="0"/>
              <a:t> side of a piece had a very different microstructure (confirmed gold by optical scope and photo)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Backscatter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78" y="2620400"/>
            <a:ext cx="4609407" cy="3453938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Secondary electrons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794" y="2619369"/>
            <a:ext cx="4608000" cy="3456000"/>
          </a:xfrm>
        </p:spPr>
      </p:pic>
      <p:sp>
        <p:nvSpPr>
          <p:cNvPr id="13" name="TextBox 12"/>
          <p:cNvSpPr txBox="1"/>
          <p:nvPr/>
        </p:nvSpPr>
        <p:spPr>
          <a:xfrm>
            <a:off x="991669" y="6138710"/>
            <a:ext cx="11053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Darker ends of rods from backscatter are consistent with a different oxide layer on the surface. I’d like to do more EDS on the light portions but it looks like the positions I got should be </a:t>
            </a:r>
          </a:p>
        </p:txBody>
      </p:sp>
      <p:sp>
        <p:nvSpPr>
          <p:cNvPr id="14" name="Plus 13"/>
          <p:cNvSpPr/>
          <p:nvPr/>
        </p:nvSpPr>
        <p:spPr>
          <a:xfrm>
            <a:off x="8861778" y="3609899"/>
            <a:ext cx="316089" cy="203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lus 14"/>
          <p:cNvSpPr/>
          <p:nvPr/>
        </p:nvSpPr>
        <p:spPr>
          <a:xfrm>
            <a:off x="7298267" y="4017092"/>
            <a:ext cx="316089" cy="203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lus 15"/>
          <p:cNvSpPr/>
          <p:nvPr/>
        </p:nvSpPr>
        <p:spPr>
          <a:xfrm>
            <a:off x="2043290" y="4022236"/>
            <a:ext cx="316089" cy="203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lus 16"/>
          <p:cNvSpPr/>
          <p:nvPr/>
        </p:nvSpPr>
        <p:spPr>
          <a:xfrm>
            <a:off x="3544795" y="3609899"/>
            <a:ext cx="316089" cy="203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58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location was on the big gold piece farther back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612EBEC-706C-406E-94DA-CA640416BEAA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" y="1491911"/>
            <a:ext cx="5181600" cy="4294147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9DE5287-C750-402A-A753-EE57A28DD2F2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31178"/>
            <a:ext cx="5181600" cy="19402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A0DD5E-92BD-4C20-A992-D5DE1DD9547D}"/>
              </a:ext>
            </a:extLst>
          </p:cNvPr>
          <p:cNvSpPr txBox="1"/>
          <p:nvPr/>
        </p:nvSpPr>
        <p:spPr>
          <a:xfrm>
            <a:off x="685440" y="5829513"/>
            <a:ext cx="6188760" cy="1028487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 	O	Ni	</a:t>
            </a:r>
            <a:r>
              <a:rPr lang="en-US" sz="900" dirty="0" err="1">
                <a:latin typeface="Courier New" panose="02070309020205020404" pitchFamily="49" charset="0"/>
              </a:rPr>
              <a:t>Zr</a:t>
            </a:r>
            <a:r>
              <a:rPr lang="en-US" sz="900" dirty="0">
                <a:latin typeface="Courier New" panose="02070309020205020404" pitchFamily="49" charset="0"/>
              </a:rPr>
              <a:t>	In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001          	 	 	100.00	 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002          	 	7.14	87.50	5.37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003          	 	7.93	88.73	3.34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004          	 	1.84	96.30	1.86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005          	10.12	18.81	68.51	2.57</a:t>
            </a:r>
          </a:p>
          <a:p>
            <a:pPr>
              <a:lnSpc>
                <a:spcPts val="1000"/>
              </a:lnSpc>
            </a:pPr>
            <a:r>
              <a:rPr lang="en-US" sz="900" dirty="0">
                <a:latin typeface="Courier New" panose="02070309020205020404" pitchFamily="49" charset="0"/>
              </a:rPr>
              <a:t>Average      	10.12	8.93	88.21	3.28</a:t>
            </a:r>
          </a:p>
          <a:p>
            <a:pPr>
              <a:lnSpc>
                <a:spcPts val="1000"/>
              </a:lnSpc>
            </a:pPr>
            <a:r>
              <a:rPr lang="fr-FR" sz="900" dirty="0" err="1">
                <a:latin typeface="Courier New" panose="02070309020205020404" pitchFamily="49" charset="0"/>
              </a:rPr>
              <a:t>Deviation</a:t>
            </a:r>
            <a:r>
              <a:rPr lang="fr-FR" sz="900" dirty="0">
                <a:latin typeface="Courier New" panose="02070309020205020404" pitchFamily="49" charset="0"/>
              </a:rPr>
              <a:t>    	0.00	7.12	12.18	1.52</a:t>
            </a:r>
            <a:endParaRPr lang="en-US" sz="900" dirty="0">
              <a:latin typeface="Courier New" panose="02070309020205020404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29864" y="5218981"/>
            <a:ext cx="3899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pieces were extremely </a:t>
            </a:r>
            <a:r>
              <a:rPr lang="en-US" dirty="0" err="1"/>
              <a:t>Zr</a:t>
            </a:r>
            <a:r>
              <a:rPr lang="en-US" dirty="0"/>
              <a:t>-rich with some O detected at points. There were no sigs of Nitrogen. The In and Ni contents were lower </a:t>
            </a:r>
            <a:r>
              <a:rPr lang="en-US"/>
              <a:t>than expected.</a:t>
            </a:r>
          </a:p>
        </p:txBody>
      </p:sp>
    </p:spTree>
    <p:extLst>
      <p:ext uri="{BB962C8B-B14F-4D97-AF65-F5344CB8AC3E}">
        <p14:creationId xmlns:p14="http://schemas.microsoft.com/office/powerpoint/2010/main" val="2299228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2330</TotalTime>
  <Words>590</Words>
  <Application>Microsoft Office PowerPoint</Application>
  <PresentationFormat>Widescreen</PresentationFormat>
  <Paragraphs>105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This sample started off as ZrNiIn3</vt:lpstr>
      <vt:lpstr>EP3043A-black piece</vt:lpstr>
      <vt:lpstr>EP3043A-black piece</vt:lpstr>
      <vt:lpstr>EP3043A-white piece</vt:lpstr>
      <vt:lpstr>EP3043A-gold piece</vt:lpstr>
      <vt:lpstr>Surface of big gold piece</vt:lpstr>
      <vt:lpstr>Surface of gold piece</vt:lpstr>
      <vt:lpstr>The golder side of a piece had a very different microstructure (confirmed gold by optical scope and photo)</vt:lpstr>
      <vt:lpstr>This location was on the big gold piece farther back </vt:lpstr>
      <vt:lpstr>Data 1/11</vt:lpstr>
      <vt:lpstr>Distinctive rod-like microstructure near higher concentration of gold-colored grains. It was difficult to clearly see the sides of these rods</vt:lpstr>
      <vt:lpstr>PowerPoint Presentation</vt:lpstr>
      <vt:lpstr>Looks like Zr mostly, which is hexagonal—but why would it not be reacted? ZrC Tc=1.8-3.7 K and is cubic and black (more likely C deposition from beam)</vt:lpstr>
      <vt:lpstr>Rod Ends-golder surface</vt:lpstr>
      <vt:lpstr>PowerPoint Presentation</vt:lpstr>
      <vt:lpstr>In and Zr are clearly present but the sample is still very Zr-rich. </vt:lpstr>
      <vt:lpstr>Not all parts of the sample were like this but, for the rod-like microstructure, these results were common. </vt:lpstr>
      <vt:lpstr>Darker deeper portion of the sample</vt:lpstr>
      <vt:lpstr>Day 3</vt:lpstr>
      <vt:lpstr>Img 4-Definite Zr-In-Ni phase with some Al2O3 impurity (from cleaning). Looks like Zr2InNi, never reported phase</vt:lpstr>
      <vt:lpstr>Img 5</vt:lpstr>
      <vt:lpstr>Img 6</vt:lpstr>
      <vt:lpstr>Piece 2 (same as day 2), point 7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epogue1</dc:creator>
  <cp:lastModifiedBy>epogue1</cp:lastModifiedBy>
  <cp:revision>167</cp:revision>
  <dcterms:created xsi:type="dcterms:W3CDTF">2021-12-16T21:04:05Z</dcterms:created>
  <dcterms:modified xsi:type="dcterms:W3CDTF">2022-01-20T00:23:33Z</dcterms:modified>
</cp:coreProperties>
</file>