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1FAC-3DFD-471B-AADA-EBF4E3B7D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4506F-EEFD-4D20-9AA1-FC61947AC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48EFC-66D6-4980-918E-5B5C7545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475F0-A74E-414D-AFD3-F10E9413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08353-EB07-4EBE-AB55-FB982938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5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1FE2-AD3C-4B22-9BCD-BAF22030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C2A5C-22BC-46AC-BE3C-64CBABB95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BC077-BF3D-4C0F-8481-A1EF89DD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164FC-E228-4689-9E9D-A12B6958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7559C-6C3D-4F12-A0A3-183D8AAE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8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B70CA-F567-495D-A24D-EC99DC93D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87AF3-8987-43CE-8073-E7C48D0E1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79EB4-041E-4258-831D-2A7AC2EC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9D80E-DDB8-4AE4-B5E9-6FC14DC1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A2E52-5B92-44F5-9ACA-4BB96A40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6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A2E7-ABB5-40DB-89BE-3DC3AB72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8C7B6-D98F-4080-A13B-29A2E2B15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1CD3-AE4A-45F6-A79F-E6BFC3A9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A252-C090-44F2-AD08-D5DBBD60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6DF51-7B42-4A0A-8530-A058F5ED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0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0CA5-4010-4270-9D28-C7BB9CE48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5DB1C-83F7-4CD1-BA60-345DC38D1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18F27-1363-4EF3-BDF1-2F84D194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6B3A2-4182-4B64-9208-CBFA3668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34D8C-0CAA-4F75-8FD4-F9B73129F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146D-F3F9-4AA5-B41A-9D595961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F159-C210-42D0-B6F6-754F5317D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B3FA9-45D6-4D21-9A47-07B5F5D90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F51C3-623B-4024-BBAF-B05E24B6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03ED3-60D0-40AD-AC41-D08ED264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8D657-D490-4645-90D0-12858594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7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7EFE6-171D-44BB-8ACD-A0F59F9F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B05CA-0603-455C-8ABB-B12865B72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F4187-25EC-4212-86B6-7132482A4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AFCF7-14B3-4EF4-9994-5C7557C63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218FF-E047-483E-88B9-81678C966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64E2A-6C9B-4C26-AF76-1C796D4F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3D0EE-F6DA-40B2-A11C-66D78B2F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7BF14-CE9C-4B17-AA5C-14B62B77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41AEF-6A7A-462A-96E0-8D90351A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F8BAF-FDF0-495B-8591-B47B2AEA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E4754-0710-491C-B006-DA7A05A1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ACA0E-435D-4C28-96CE-2DE4F2E3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0EB22-764F-4719-9030-1B748A7B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7C169-E0B0-4211-9CF0-C38B425B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43508-C4C0-4A00-BF51-C3D9F1ED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3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0EC5C-8E50-438E-9DF1-AFED18D7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A357-E94E-40D1-B430-96C6B4AB6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94ACE-7B1F-4D50-A3F9-851E5925F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244A8-693F-4DF9-8871-3E818927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6AB69-CFA5-4E06-BA35-13F59F49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E2111-E3DE-4FA5-9D35-17A09597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1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52B3-0D48-49D9-905F-554B069B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D9662-1BF6-4D05-A314-F0D4DDD1E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C2867-EE25-484A-AD86-312F18F56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1FF5A-F00D-43E6-9CFD-EC014183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8F81D-343B-4208-840E-22940D53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71416-B5C8-4079-8038-AFD95923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E0914-CE3A-4627-AF05-A16A4D6CC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09930-BBA7-402D-B094-98A8B600C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81464-0822-445D-AACF-7E3AD741C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D062-F2E0-41EF-B6F7-618287F076F5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B7FE3-DB60-454D-89E1-3D427626E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4ADB9-37A4-4FFF-BE16-EECEF3455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3AE2A-ADA8-49C4-A641-F2FA1D4C2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62E246-74C6-4442-B94F-A9B5C803EF7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8E70CC-7E5B-4201-B8BC-99966DA025B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598DE1-C0EA-46F4-9F75-7DFD9B521AA0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15,000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2022/01/19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FB6E73-83CC-4346-8752-B3102852353A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EBEFAC-C4F4-4A82-BD79-301DFB46BC5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2EB8CB-2B95-4A6A-A768-96507B7686FE}"/>
              </a:ext>
            </a:extLst>
          </p:cNvPr>
          <p:cNvSpPr txBox="1"/>
          <p:nvPr/>
        </p:nvSpPr>
        <p:spPr>
          <a:xfrm>
            <a:off x="5074200" y="29818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297.00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300.00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0.00 %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151.00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63FE75-E19C-48A7-BFED-5B8B4E8A2424}"/>
              </a:ext>
            </a:extLst>
          </p:cNvPr>
          <p:cNvSpPr txBox="1"/>
          <p:nvPr/>
        </p:nvSpPr>
        <p:spPr>
          <a:xfrm>
            <a:off x="685440" y="5904720"/>
            <a:ext cx="6188760" cy="64376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s-ES" sz="900">
                <a:latin typeface="Courier New" panose="02070309020205020404" pitchFamily="49" charset="0"/>
              </a:rPr>
              <a:t> 	O	C	Si	Ni	Zr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001          	29.83	25.34	 	1.66	43.17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002          	17.05	 	5.27	11.84	65.84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Average      	23.44	25.34	5.27	6.75	54.51</a:t>
            </a:r>
          </a:p>
          <a:p>
            <a:pPr>
              <a:lnSpc>
                <a:spcPts val="1000"/>
              </a:lnSpc>
            </a:pPr>
            <a:r>
              <a:rPr lang="fr-FR" sz="900">
                <a:latin typeface="Courier New" panose="02070309020205020404" pitchFamily="49" charset="0"/>
              </a:rPr>
              <a:t>Deviation    	9.04	0.00	0.00	7.20	16.03</a:t>
            </a:r>
            <a:endParaRPr lang="en-US" sz="9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5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2022-01-19T16:06:58Z</dcterms:created>
  <dcterms:modified xsi:type="dcterms:W3CDTF">2022-01-19T16:07:06Z</dcterms:modified>
</cp:coreProperties>
</file>