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4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6B5DC-94B3-4CFF-AACA-6B6EC3D14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04167-84B5-4DF8-A762-F067A0957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BDAEB-DEF4-4DC6-8215-747D85E91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F1C9-D246-4637-9A15-8FA53D31282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C4936-1C98-47E6-9378-79CADC3C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A5852-4CA9-4130-A168-453028DCA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6AD7-0907-4A02-BF69-23424939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8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07615-98EF-4E51-8B73-E5D242C2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E602FD-EC3D-4A78-A70B-3B9C53966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2799D-6FFA-4B88-B041-B03035C8B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F1C9-D246-4637-9A15-8FA53D31282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79BAE-1C5E-4E29-8176-2D466715C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3D6CF-0B74-490F-9BBA-5F281E63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6AD7-0907-4A02-BF69-23424939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2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0387E8-7474-470E-B507-CC9C72BE5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39A31F-1BA4-4570-9440-98A6F4F79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CD218-3303-42D7-A2FB-4B824578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F1C9-D246-4637-9A15-8FA53D31282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687EE-8D8E-4751-B8D6-69C294BE6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90E5B-AAA7-467D-BA7D-250A2E58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6AD7-0907-4A02-BF69-23424939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7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0E664-72D8-4F83-8933-CFA9C31C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C3D7E-A80F-4F40-B161-EB4227F90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582EB-518B-47BA-B6FD-143BCA4C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F1C9-D246-4637-9A15-8FA53D31282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6ECEC-EA0B-49FF-8628-7827AE0DF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DB8D4-D886-4E8C-AA34-E5019C2B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6AD7-0907-4A02-BF69-23424939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5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13B8D-CA14-4416-9AE7-1FB98C81D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FB183-41F0-4045-B0D0-AE3D30B74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C0E59-1B33-458C-A2ED-2D251504C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F1C9-D246-4637-9A15-8FA53D31282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59E2F-2FA6-4A55-A20F-88D72DFC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D26CC-D775-4156-9801-6F58C6C6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6AD7-0907-4A02-BF69-23424939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0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0C664-8509-4DFF-B5A6-D9EAD1A26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D51CA-091A-4DBA-9082-47D1BC766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3EEDFC-D000-4904-9893-9CB7E9FCE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54BE4-6DF6-474F-A3FD-343B5CFD3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F1C9-D246-4637-9A15-8FA53D31282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6C648-16C4-482B-B1CF-62E1805E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94AC9-1557-4F58-8651-2B3594553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6AD7-0907-4A02-BF69-23424939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4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80E9F-DA59-4281-84DA-E6A45C8D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23537-8277-42BF-8F31-0D4CA3CF9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231C7-F929-41C7-A23C-3FFED8FE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4D952-2441-49AE-ABA0-773A8DBE2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B678D1-7AE4-4A82-AC88-9B550E99F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311F11-DECF-4709-9AF8-E67AAECE7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F1C9-D246-4637-9A15-8FA53D31282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37D7ED-91BB-4488-9EBC-3F756253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1A5903-EF6C-42CB-8750-13614973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6AD7-0907-4A02-BF69-23424939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79728-A749-4410-A56B-AAAEC0BB6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881513-722B-4833-9B6D-7770F8B9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F1C9-D246-4637-9A15-8FA53D31282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41FE7-5873-44F4-9002-E4BC0D5EF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EE191-8401-406C-8654-B15C9838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6AD7-0907-4A02-BF69-23424939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6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710673-0F1B-4B39-B6B9-4B763EDBC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F1C9-D246-4637-9A15-8FA53D31282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3E968A-949D-4EE5-BC5E-4D278408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89C18-E16C-4207-8CAE-798591E7B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6AD7-0907-4A02-BF69-23424939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8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9296-0922-4362-8256-C01470362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A4354-5607-48E8-89D9-7D6CA1307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A351E-246D-46B7-9226-822420C2B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83CA1-51AC-400C-9E7E-800C6562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F1C9-D246-4637-9A15-8FA53D31282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25470-0D4C-40D1-BC1C-6C35C96B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07E90-E6A4-4573-A725-9F107A43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6AD7-0907-4A02-BF69-23424939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3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0B762-31D8-4FA4-AB21-27BEB6328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79D5BD-1434-4A97-8005-616F6273F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4EFD3-8B3B-48D0-9F9B-8123891E7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1D81C-3B5A-4A50-BDF1-C7F5B6645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F1C9-D246-4637-9A15-8FA53D31282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F3CB3-544E-42AD-A38A-A70E0AC2E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32B0D-10C7-4A6C-8FB3-98F1CC08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6AD7-0907-4A02-BF69-23424939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63F3FB-C315-4324-B61B-EC5452BE4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83560-6D83-4D65-9FE0-2A7F39EC2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6368A-59BB-4E2A-A2AF-4A61EE0A7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FF1C9-D246-4637-9A15-8FA53D31282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84B4A-8DBD-445B-908C-CB686361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2466A-EA7C-4B5F-A044-BD920BA38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66AD7-0907-4A02-BF69-23424939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6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C64FFF-A9C1-4623-853F-B4C78CBA393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89840"/>
            <a:ext cx="6188760" cy="216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EF6AB5-0268-4859-9708-A744AF024E9F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3440"/>
            <a:ext cx="2203920" cy="1828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DF5A38-3129-4D8C-BF69-A77A25CF9D52}"/>
              </a:ext>
            </a:extLst>
          </p:cNvPr>
          <p:cNvSpPr txBox="1"/>
          <p:nvPr/>
        </p:nvSpPr>
        <p:spPr>
          <a:xfrm>
            <a:off x="3069360" y="973440"/>
            <a:ext cx="380484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4,500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2022/04/22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478035-5798-40F5-B35B-CCF4B797CA77}"/>
              </a:ext>
            </a:extLst>
          </p:cNvPr>
          <p:cNvSpPr txBox="1"/>
          <p:nvPr/>
        </p:nvSpPr>
        <p:spPr>
          <a:xfrm>
            <a:off x="685440" y="685440"/>
            <a:ext cx="61887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A0A722-BED1-4DB6-846C-412696EA3B7B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2981880"/>
            <a:ext cx="61887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9EFBF7A-DE9D-47DE-A4F6-309F9976D9A9}"/>
              </a:ext>
            </a:extLst>
          </p:cNvPr>
          <p:cNvSpPr txBox="1"/>
          <p:nvPr/>
        </p:nvSpPr>
        <p:spPr>
          <a:xfrm>
            <a:off x="5074200" y="2981880"/>
            <a:ext cx="1800000" cy="141320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T1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118.16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120.00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70.00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4B98C4-695E-4411-B9A7-E5648D7E9938}"/>
              </a:ext>
            </a:extLst>
          </p:cNvPr>
          <p:cNvSpPr txBox="1"/>
          <p:nvPr/>
        </p:nvSpPr>
        <p:spPr>
          <a:xfrm>
            <a:off x="685440" y="5904720"/>
            <a:ext cx="6188760" cy="64376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Ni*	34.44	50.67	0.75	2502	0.0017882	K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	65.56	49.33	1.07	8580	0.0031917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40804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2022-04-22T20:11:47Z</dcterms:created>
  <dcterms:modified xsi:type="dcterms:W3CDTF">2022-04-22T20:12:15Z</dcterms:modified>
</cp:coreProperties>
</file>