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DC1A-B18B-4B9A-B4CC-90FA5F444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90720-39F9-499A-BBCE-3E1736925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9FD37-0B91-4FA1-9B7E-CC635E049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5D78-AF07-493B-A41A-E979B970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DA0B6-638D-4DBC-9622-74968ADA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1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AE5F-2625-4BA8-98C6-F3085951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B70F6-8D69-451B-9F4E-56F4F6F87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8F41F-4E75-4676-A9A0-98B35767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9E8B5-AF4B-4A5C-8B79-F66332FC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8D33D-5144-4C87-AE52-F3970C8A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7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033A4-BBEC-4D90-B6F8-1520AB0AC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DFFD4-AA06-469C-9C6D-19DDB1C74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0C36D-6BE6-45B7-B7CC-C2333A0B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6B5D-DB21-4E32-B0A5-F73F937C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C725-EEA9-4695-B429-DF367FE2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4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05CA-670F-4C88-9EA6-2E5F1AC5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4CB3C-03D7-42CB-9699-A5092E06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699E-D2A1-4D56-9B63-DA7ACE2A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AFD39-3B1B-42CE-A9C6-E5FFB207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1FB8F-D410-4BB7-A36C-C604AA6A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8709-3D2F-4818-86A5-C1B4D27E8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25EA4-2AB9-46F9-86DE-31D7564B1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F96E0-6414-4F60-BF4F-15BECCB6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1066B-9449-4B22-83F8-D57572DE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9AE3A-8F0C-46BD-B986-28A0858E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4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40F7-BB32-4AAD-8FED-70E37006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6101B-8F91-457F-ADF3-C92DB0737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E10C9-3D0D-40C7-8308-697D86FEA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3C6B1-E98E-4C8F-9E9D-A2C31F4A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620DD-7CA4-432A-928A-2434C604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A46BF-DE4D-4B94-AC9F-7C29F09B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3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0704-25C8-4FA6-B9B1-16612794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545E6-49DF-4B20-B77F-BE0D1937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A18F8-192A-404F-8DAB-D93A08509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D53D67-3608-4AD3-89BA-802EA9B55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AF1402-418A-4B39-B684-08E7BBCF7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6BDA9-B350-4CB9-B3C0-1AA37CB9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5DB01-FBA2-46A9-983F-B482E454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362B9-BF81-477D-94B4-B6F3942E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7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5E2C-07B6-437F-A483-747D96EA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D780D-A473-42CA-BE70-471C00B9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7C0FB-9221-4146-924D-AC796692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466844-D9B6-4051-8D19-5DD03B2A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2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75ECD5-C41E-483D-8F59-5015A373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1783C-5AB7-4163-81BF-ED26D4DD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E21D9-406B-4A67-A855-DFCF5122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BE2B-37D5-4BCC-885A-37E37BD2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56E0-B549-4E8F-8593-BFC5D977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0D567-B844-40B8-A55D-1842A957E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83C1E-CF82-4F3B-908E-21713902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549B5-7DE3-44E3-BAA8-FEB0A135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CC16A-830E-4E1D-A592-F4EAC3C8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3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063A-4E6E-4BED-BD11-A95521733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DF7D47-98E6-42F4-9166-917AC042F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631F7-D34F-4836-96AB-40D2FA251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E7A28-72F3-4072-AF79-027F5107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21776-C21D-4C12-AEB8-CF7BFACB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1113C-06C5-4B2C-8DA0-03818C6D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66FDD9-A73C-4069-8048-7CDCEE04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DCF6E-D603-4DF1-B635-A293193A4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29BAF-DF26-475B-9224-6CC2E843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4927-DE85-48C3-9D54-1EF188D10665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D1BC6-0F04-41CB-945E-B0A3D6422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BC113-D834-414E-977C-E1FDFC5E9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F460-F80F-4077-9986-34312607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3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864EA8-AF47-4072-B677-E50A0F54834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451342-6272-41E7-9E57-E2D63AFE52D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1BA013-250B-4FC0-85D8-3BCA343E0316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E6294-8033-41A7-9414-BE6C8900A683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1E9505-EA65-4ADD-A1F8-7B948BB7CB1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DF3F13-C862-455E-BF92-0B959BCA01B4}"/>
              </a:ext>
            </a:extLst>
          </p:cNvPr>
          <p:cNvSpPr txBox="1"/>
          <p:nvPr/>
        </p:nvSpPr>
        <p:spPr>
          <a:xfrm>
            <a:off x="5074200" y="29818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118.54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120.00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106.00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41C5DE-5E70-4B95-9DA3-8CCE7AE7D5A6}"/>
              </a:ext>
            </a:extLst>
          </p:cNvPr>
          <p:cNvSpPr txBox="1"/>
          <p:nvPr/>
        </p:nvSpPr>
        <p:spPr>
          <a:xfrm>
            <a:off x="685440" y="5904720"/>
            <a:ext cx="61887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	16.07	26.79	0.48	1477	0.0010523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Zr*	7.48	8.03	0.55	1138	0.0003152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76.45	65.18	1.04	12522	0.0046431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29116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2022-04-22T20:12:31Z</dcterms:created>
  <dcterms:modified xsi:type="dcterms:W3CDTF">2022-04-22T20:12:46Z</dcterms:modified>
</cp:coreProperties>
</file>