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4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961DB-5184-46D2-ADF6-39B47A536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1471C-67E5-4FDA-895A-BD960C378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3400D-6EA7-46E2-9376-A7BF85548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B44EF-DC45-427D-9B15-2C0BFE6F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DDF7C-CC57-4568-AD8F-C5F97681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9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22FFA-49EF-4300-902D-8D25B900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73B0D0-DB1C-4B84-BAA5-A5985D52B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0B3A9-CF8F-4DCA-95F6-62A2CC44D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EA7BA-35F9-49FC-A16B-C82F0181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0FE07-35AE-437F-856F-5E6640B8E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3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A99416-0DAA-463D-9383-8B1A58B14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84B9D5-88D3-4E89-973A-DDDB001E0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8F213-DAA3-43A4-9C24-EBE53DF1A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508C3-2C18-446F-A424-C00CF18D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2C0E3-8B07-452F-83BA-6A62B51C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4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03630-CAFE-4D46-9EFA-16A654EF5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D533F-1396-45C2-A96E-A7D06355A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E6D37-FB54-46FE-82B2-9D1D1653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E20DE-1765-4E7B-A142-AB2AB4191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6C2D6-2040-4312-8D4C-00C31082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6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DEEE-A8EF-4C8E-A5A3-B412DE708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1BEBF-019E-492F-906A-A343C930D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CD03F-1C97-46D9-A51A-7C7F88C7F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55F35-5A5F-41C9-AF27-D12400A1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04E4C-B6A1-46E2-825A-859EC380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4715-649F-437F-AFB5-EF4996AA2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50EAF-535B-42FD-B29A-CE7022C827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FB1B1-1555-4040-955C-07CAF0789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64DFC-5327-43CF-BA7D-8A209741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7C150-159F-4B1F-A8FC-50A1152E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F8C96-AE93-457D-B970-66AB8AC76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2189E-CA9F-4411-B3D9-348AC294F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E3E7A-3FAD-4014-A533-4CDB8C540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F4231-EBB6-4D89-B252-5BE326E33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8E3250-0983-43E2-AAAC-9B9854B9AD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B75126-9407-4F6E-A516-309514A86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C7F19D-9671-434C-A151-1AA040CD1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8965AB-E365-4BD7-B2F8-3AEB03BEF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36A8C0-C93D-4866-9615-CE5F34443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9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985FC-5AF7-4C2D-9367-7C2A296D9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CEA20F-FE51-428B-8972-2A419B42A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EDF62-7E29-4459-A165-FF82EF840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F21B2-036F-4881-93B9-4F25E6036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4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A07D6-0C3D-45A7-A7B8-EE7A0A310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1C4B0-219F-4D83-8E61-DF8082FA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E065E-76D4-4D90-AB56-3FAEF138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84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1435-73DC-4327-8644-B9AE1234C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ABB1F-B90A-442B-B9F9-D85B5F378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439284-9902-4E53-BA40-54E1E3E014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14D74-D0FA-4DC5-8456-053693A6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795FD-257E-4F25-881B-6BAFE8CFF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3E483C-5DAC-4B73-A96E-08A1FAED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5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F6F28-8CFD-44C0-A9A0-926690723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F869DF-A1D0-4192-8DA3-52E507581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99F5A4-1EBF-405A-8B83-66C07C2C8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97AC-BDD1-4CE1-B198-EFAE02EA7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749D-F6C5-49F9-A135-3EC86077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746F1-B42B-4206-B25B-BC7024CFF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8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46BE8F-6BE6-4C89-B90F-2CDFF62D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F112C-C7A4-4432-BB64-1A00D9D16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1F715-ED56-49B3-BA46-767D0A43E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197FB-6C4C-4577-8DB2-228ADE661CEA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03213-84DF-4D80-92EA-E40876E27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DD500-D3CB-48C2-952C-2E343E6DB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5BA06-2E15-466F-B184-D3D6D3586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0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E86F20-03AE-4E66-9795-D936F4FEA63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BE16BC-2192-4AC2-A322-E4E0DD558FB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AE3CD9-0CD6-4DE8-9182-4E22913CE098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4,500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2022/04/22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5856DA-64B8-4B53-A1EB-490F1CD29631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D33F64-4DFD-4472-883C-F956BEBD0E44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940530-B16C-4D4D-B13E-12217D73F478}"/>
              </a:ext>
            </a:extLst>
          </p:cNvPr>
          <p:cNvSpPr txBox="1"/>
          <p:nvPr/>
        </p:nvSpPr>
        <p:spPr>
          <a:xfrm>
            <a:off x="5074200" y="29818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118.29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120.00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2.00 %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104.00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6E19178-FE0D-427C-A56C-E425C8439674}"/>
              </a:ext>
            </a:extLst>
          </p:cNvPr>
          <p:cNvSpPr txBox="1"/>
          <p:nvPr/>
        </p:nvSpPr>
        <p:spPr>
          <a:xfrm>
            <a:off x="685440" y="5904720"/>
            <a:ext cx="6188760" cy="64376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Ni*	25.22	39.75	0.57	2368	0.0016903	K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	74.78	60.25	0.98	12793	0.0047534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125897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2022-04-22T20:12:59Z</dcterms:created>
  <dcterms:modified xsi:type="dcterms:W3CDTF">2022-04-22T20:13:08Z</dcterms:modified>
</cp:coreProperties>
</file>