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4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84E88-709B-4CA2-B7CE-431C637C5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7458D-A8A8-42C2-A036-92C8055DCF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088F8-E276-488E-AB9C-D0F1F3970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109-3A73-4DE5-9836-DD5EE2CEB89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1CD54-F145-43C4-ABDF-CDFB17A09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C0E1B-0D76-4886-9B9F-8B585CBD8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0353-9399-4583-9E3D-2552FE2F7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3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5E470-0B7E-441F-B95D-668517F6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08806-4BE3-4690-BCF3-62328D844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68F39-A072-49CF-990B-AB6743F46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109-3A73-4DE5-9836-DD5EE2CEB89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D7C68-D74E-4C56-B365-46BA64A5C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0D20F-A907-4E77-A972-9E7285AFE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0353-9399-4583-9E3D-2552FE2F7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7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8DB945-A99B-4FD0-8DB8-622617B6BA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C2D508-25CF-4EB7-B2D9-535559512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810B7-7C7F-4CA4-A0BF-ECDC3556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109-3A73-4DE5-9836-DD5EE2CEB89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DAAD6-E097-4983-813A-9258F34F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0A903-A3E7-48B0-9DD0-C9676173C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0353-9399-4583-9E3D-2552FE2F7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6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43BB3-57A0-434F-9615-0A6B445A5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61B61-439B-40A1-9598-F4AF56B39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33A98-8DBF-4AF4-9CDC-1720A6A4B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109-3A73-4DE5-9836-DD5EE2CEB89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629C8-80BB-48DF-923E-BE3F5FA2B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21669-6862-4053-82E4-7001B96D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0353-9399-4583-9E3D-2552FE2F7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1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F8615-7E40-410A-8147-FAB04647C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A13F6-A04F-431A-A408-92FE369E9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A3635-3401-4193-9C38-0B02AB3B4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109-3A73-4DE5-9836-DD5EE2CEB89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4B5A8-5914-4874-981C-B22D2414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E2659-C472-4211-8E95-8CE25650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0353-9399-4583-9E3D-2552FE2F7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2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F9A33-EB45-4ED0-9B1E-06D7815C9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2A2BF-6350-411D-8807-CAD8E1E94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B1CD4-6D86-4D2E-8637-D8A1D6E34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46435-90C3-443F-A5D5-E638FF5C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109-3A73-4DE5-9836-DD5EE2CEB89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38745-2B0D-4F24-86A9-7486D5315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634A9-C3FD-4089-9265-CBEA33B84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0353-9399-4583-9E3D-2552FE2F7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6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B0A41-E242-435D-9759-0DB2D0001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F7982-FBB4-4BBF-9DB0-5ECB146AC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B642EA-A763-4522-9A8A-080F127CA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7F2C8-B2B1-42B0-AB9F-3E258485E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FF7510-59C2-46F7-8AAF-E884C687A9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63A74E-5C40-4B2E-BEA1-35CD9DB59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109-3A73-4DE5-9836-DD5EE2CEB89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A6243F-185D-4B70-A8EB-168DFE101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1CF03-E424-4871-9AA1-615B1A6C0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0353-9399-4583-9E3D-2552FE2F7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2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376BD-A50D-4DB8-9406-B58B8181E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AF6510-037D-46F0-8100-A07FDDFAE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109-3A73-4DE5-9836-DD5EE2CEB89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F8ACD-04E9-4E00-818C-D78C05D37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98194-8F74-469A-9FFB-2EAAB1C5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0353-9399-4583-9E3D-2552FE2F7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CF1ED2-D34B-4ED1-B8F3-924844CA7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109-3A73-4DE5-9836-DD5EE2CEB89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4F11BC-A323-4ACB-ADDA-AEC6135BD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C85FD-DA1D-4157-8088-2358A6CC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0353-9399-4583-9E3D-2552FE2F7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5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E4C34-0D1A-44A0-8417-0AF85D371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161C7-280A-44E1-8B53-42C68FFE8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9E673-D359-4C1D-80B5-0D9BF8C8B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00F98-16E9-49FC-BDD9-D636B3A2E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109-3A73-4DE5-9836-DD5EE2CEB89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E9393-0040-4AB8-B252-C95B03382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BBD50-9F42-48A0-918A-DB7A800A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0353-9399-4583-9E3D-2552FE2F7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0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9639A-3A63-411A-8B14-04627D14D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31F1A3-177E-490B-A011-035D75695B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F0D89-A6CB-48BA-89B1-FA2CD932C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3D315-D57A-446A-9C84-7CBCC446F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109-3A73-4DE5-9836-DD5EE2CEB89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32651-0971-4EF1-AEEE-6A5CDC225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77A49-38D5-4A91-8F12-A292B2E2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0353-9399-4583-9E3D-2552FE2F7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9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95B974-FA88-4E85-A52F-7B2D3034F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CF026-E579-4731-B3DE-27E34CAE9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140C7-9882-4ACB-96D7-711BD5EAA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B4109-3A73-4DE5-9836-DD5EE2CEB891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9DC35-F921-4B1C-8B5A-629BEAA0D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3F217-60FF-4FED-9DFA-0107F74BD1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30353-9399-4583-9E3D-2552FE2F7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8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138F4B-5771-480D-A4AC-91055DEE962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89840"/>
            <a:ext cx="6188760" cy="216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18AB7F-675D-486A-9869-75FA5BBFE6AB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3440"/>
            <a:ext cx="2203920" cy="18284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4DA4D6-701C-4A26-B890-90DD21DB06FF}"/>
              </a:ext>
            </a:extLst>
          </p:cNvPr>
          <p:cNvSpPr txBox="1"/>
          <p:nvPr/>
        </p:nvSpPr>
        <p:spPr>
          <a:xfrm>
            <a:off x="3069360" y="973440"/>
            <a:ext cx="380484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4,500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2022/04/22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567157-EC2C-42F4-BA20-416DD5B049E4}"/>
              </a:ext>
            </a:extLst>
          </p:cNvPr>
          <p:cNvSpPr txBox="1"/>
          <p:nvPr/>
        </p:nvSpPr>
        <p:spPr>
          <a:xfrm>
            <a:off x="685440" y="685440"/>
            <a:ext cx="61887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92AE32-53E6-4062-B3B3-9785F67AAB12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2981880"/>
            <a:ext cx="61887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D661F34-779F-4E94-AFF4-F866C8378750}"/>
              </a:ext>
            </a:extLst>
          </p:cNvPr>
          <p:cNvSpPr txBox="1"/>
          <p:nvPr/>
        </p:nvSpPr>
        <p:spPr>
          <a:xfrm>
            <a:off x="5074200" y="29818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T1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118.45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120.00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1.00 %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161.00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87CF57-79AC-4702-9047-A196CA81E62E}"/>
              </a:ext>
            </a:extLst>
          </p:cNvPr>
          <p:cNvSpPr txBox="1"/>
          <p:nvPr/>
        </p:nvSpPr>
        <p:spPr>
          <a:xfrm>
            <a:off x="685440" y="5904720"/>
            <a:ext cx="6188760" cy="64376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Zr	18.51	22.23	0.70	3386	0.0009389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	81.49	77.77	0.99	14672	0.0054442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66171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2022-04-22T20:13:20Z</dcterms:created>
  <dcterms:modified xsi:type="dcterms:W3CDTF">2022-04-22T20:13:31Z</dcterms:modified>
</cp:coreProperties>
</file>