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1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6B761-0233-445D-AF22-F8594738B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960" y="1749795"/>
            <a:ext cx="5669756" cy="3722335"/>
          </a:xfrm>
        </p:spPr>
        <p:txBody>
          <a:bodyPr anchor="b"/>
          <a:lstStyle>
            <a:lvl1pPr algn="ctr">
              <a:defRPr sz="29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F594A1-E7DC-496D-8324-06811B39D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960" y="5615679"/>
            <a:ext cx="5669756" cy="2581379"/>
          </a:xfrm>
        </p:spPr>
        <p:txBody>
          <a:bodyPr/>
          <a:lstStyle>
            <a:lvl1pPr marL="0" indent="0" algn="ctr">
              <a:buNone/>
              <a:defRPr sz="1184"/>
            </a:lvl1pPr>
            <a:lvl2pPr marL="225542" indent="0" algn="ctr">
              <a:buNone/>
              <a:defRPr sz="987"/>
            </a:lvl2pPr>
            <a:lvl3pPr marL="451085" indent="0" algn="ctr">
              <a:buNone/>
              <a:defRPr sz="888"/>
            </a:lvl3pPr>
            <a:lvl4pPr marL="676627" indent="0" algn="ctr">
              <a:buNone/>
              <a:defRPr sz="789"/>
            </a:lvl4pPr>
            <a:lvl5pPr marL="902170" indent="0" algn="ctr">
              <a:buNone/>
              <a:defRPr sz="789"/>
            </a:lvl5pPr>
            <a:lvl6pPr marL="1127712" indent="0" algn="ctr">
              <a:buNone/>
              <a:defRPr sz="789"/>
            </a:lvl6pPr>
            <a:lvl7pPr marL="1353255" indent="0" algn="ctr">
              <a:buNone/>
              <a:defRPr sz="789"/>
            </a:lvl7pPr>
            <a:lvl8pPr marL="1578797" indent="0" algn="ctr">
              <a:buNone/>
              <a:defRPr sz="789"/>
            </a:lvl8pPr>
            <a:lvl9pPr marL="1804340" indent="0" algn="ctr">
              <a:buNone/>
              <a:defRPr sz="78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CA70F-45CB-411E-B070-BA7BE9367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FB7C2-CF6D-469D-887C-F700BFCE6593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0446F-6CA9-4317-A3EA-DC238E544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6FC1E-89C8-4D44-92BC-FA19C0520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5263-5737-4074-A4F5-E1EBCB32C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8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35AD9-5642-4862-AC7E-4163844A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9F3814-6006-4E9E-A941-1E7D0EB1D6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EE190-F597-4FA6-8F44-E13F4B4F0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FB7C2-CF6D-469D-887C-F700BFCE6593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D8B86-4445-4F61-B7AE-2927F6D56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110BD-0169-4B09-A89B-8D5A293E6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5263-5737-4074-A4F5-E1EBCB32C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12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919E88-E7AB-402B-A7F9-B399271253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2AF5B8-05AE-4B2B-B1C9-9379F711D7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9B99B-861A-46AA-9DFA-AE77E6472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FB7C2-CF6D-469D-887C-F700BFCE6593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6ECD3-1DE0-4A80-8668-666B9F62F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1368B-AD2A-4D78-B6FB-2E6EF74F8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5263-5737-4074-A4F5-E1EBCB32C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7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3188C-E2D4-41BE-955A-B10BC4331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FC156-C707-405D-88F6-102FF648E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1DA97-83A9-482B-950D-AF6154795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FB7C2-CF6D-469D-887C-F700BFCE6593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06270-26BF-4E60-A018-11EC9015D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2CC96-E8DD-4229-8E44-5AD8402AD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5263-5737-4074-A4F5-E1EBCB32C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2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4D1C0-75E1-47E4-A97C-3C2DBB507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91" y="2665530"/>
            <a:ext cx="6520220" cy="4447496"/>
          </a:xfrm>
        </p:spPr>
        <p:txBody>
          <a:bodyPr anchor="b"/>
          <a:lstStyle>
            <a:lvl1pPr>
              <a:defRPr sz="29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EEAC0-304E-43F2-841C-ADB89630A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184">
                <a:solidFill>
                  <a:schemeClr val="tx1">
                    <a:tint val="75000"/>
                  </a:schemeClr>
                </a:solidFill>
              </a:defRPr>
            </a:lvl1pPr>
            <a:lvl2pPr marL="225542" indent="0">
              <a:buNone/>
              <a:defRPr sz="987">
                <a:solidFill>
                  <a:schemeClr val="tx1">
                    <a:tint val="75000"/>
                  </a:schemeClr>
                </a:solidFill>
              </a:defRPr>
            </a:lvl2pPr>
            <a:lvl3pPr marL="451085" indent="0">
              <a:buNone/>
              <a:defRPr sz="888">
                <a:solidFill>
                  <a:schemeClr val="tx1">
                    <a:tint val="75000"/>
                  </a:schemeClr>
                </a:solidFill>
              </a:defRPr>
            </a:lvl3pPr>
            <a:lvl4pPr marL="676627" indent="0">
              <a:buNone/>
              <a:defRPr sz="789">
                <a:solidFill>
                  <a:schemeClr val="tx1">
                    <a:tint val="75000"/>
                  </a:schemeClr>
                </a:solidFill>
              </a:defRPr>
            </a:lvl4pPr>
            <a:lvl5pPr marL="902170" indent="0">
              <a:buNone/>
              <a:defRPr sz="789">
                <a:solidFill>
                  <a:schemeClr val="tx1">
                    <a:tint val="75000"/>
                  </a:schemeClr>
                </a:solidFill>
              </a:defRPr>
            </a:lvl5pPr>
            <a:lvl6pPr marL="1127712" indent="0">
              <a:buNone/>
              <a:defRPr sz="789">
                <a:solidFill>
                  <a:schemeClr val="tx1">
                    <a:tint val="75000"/>
                  </a:schemeClr>
                </a:solidFill>
              </a:defRPr>
            </a:lvl6pPr>
            <a:lvl7pPr marL="1353255" indent="0">
              <a:buNone/>
              <a:defRPr sz="789">
                <a:solidFill>
                  <a:schemeClr val="tx1">
                    <a:tint val="75000"/>
                  </a:schemeClr>
                </a:solidFill>
              </a:defRPr>
            </a:lvl7pPr>
            <a:lvl8pPr marL="1578797" indent="0">
              <a:buNone/>
              <a:defRPr sz="789">
                <a:solidFill>
                  <a:schemeClr val="tx1">
                    <a:tint val="75000"/>
                  </a:schemeClr>
                </a:solidFill>
              </a:defRPr>
            </a:lvl8pPr>
            <a:lvl9pPr marL="1804340" indent="0">
              <a:buNone/>
              <a:defRPr sz="7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4CF53-25E5-4BBD-99BB-EA848C0CB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FB7C2-CF6D-469D-887C-F700BFCE6593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61625-5890-40AA-A97B-331482CC9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5ADCA-6CB2-4F79-BFBF-F9001D9E9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5263-5737-4074-A4F5-E1EBCB32C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6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22797-BE2F-4290-B7F3-361AD9FF7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3E275-D216-4F62-94BA-92303CCB4D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728" y="2846201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0E0C16-6947-44A2-9DE8-6C483570A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7086" y="2846201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C6145-CC03-493E-A5C7-A28C7F0C9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FB7C2-CF6D-469D-887C-F700BFCE6593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4843D9-267D-4A02-9978-50F266493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D3E4AC-D974-45A7-8BC0-6C6443EAF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5263-5737-4074-A4F5-E1EBCB32C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5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807CA-910C-4499-B35C-85D801285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3" y="569241"/>
            <a:ext cx="6520220" cy="20665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7C8C5-3CE5-44B4-A932-59CFB7B2A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1"/>
          </a:xfrm>
        </p:spPr>
        <p:txBody>
          <a:bodyPr anchor="b"/>
          <a:lstStyle>
            <a:lvl1pPr marL="0" indent="0">
              <a:buNone/>
              <a:defRPr sz="1184" b="1"/>
            </a:lvl1pPr>
            <a:lvl2pPr marL="225542" indent="0">
              <a:buNone/>
              <a:defRPr sz="987" b="1"/>
            </a:lvl2pPr>
            <a:lvl3pPr marL="451085" indent="0">
              <a:buNone/>
              <a:defRPr sz="888" b="1"/>
            </a:lvl3pPr>
            <a:lvl4pPr marL="676627" indent="0">
              <a:buNone/>
              <a:defRPr sz="789" b="1"/>
            </a:lvl4pPr>
            <a:lvl5pPr marL="902170" indent="0">
              <a:buNone/>
              <a:defRPr sz="789" b="1"/>
            </a:lvl5pPr>
            <a:lvl6pPr marL="1127712" indent="0">
              <a:buNone/>
              <a:defRPr sz="789" b="1"/>
            </a:lvl6pPr>
            <a:lvl7pPr marL="1353255" indent="0">
              <a:buNone/>
              <a:defRPr sz="789" b="1"/>
            </a:lvl7pPr>
            <a:lvl8pPr marL="1578797" indent="0">
              <a:buNone/>
              <a:defRPr sz="789" b="1"/>
            </a:lvl8pPr>
            <a:lvl9pPr marL="1804340" indent="0">
              <a:buNone/>
              <a:defRPr sz="7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C053EC-24CD-4D13-9D02-4EB18A7DD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13" y="3905483"/>
            <a:ext cx="3198096" cy="57443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48EB0F-CEE7-4D08-9320-67715557F8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7087" y="2620980"/>
            <a:ext cx="3213846" cy="1284501"/>
          </a:xfrm>
        </p:spPr>
        <p:txBody>
          <a:bodyPr anchor="b"/>
          <a:lstStyle>
            <a:lvl1pPr marL="0" indent="0">
              <a:buNone/>
              <a:defRPr sz="1184" b="1"/>
            </a:lvl1pPr>
            <a:lvl2pPr marL="225542" indent="0">
              <a:buNone/>
              <a:defRPr sz="987" b="1"/>
            </a:lvl2pPr>
            <a:lvl3pPr marL="451085" indent="0">
              <a:buNone/>
              <a:defRPr sz="888" b="1"/>
            </a:lvl3pPr>
            <a:lvl4pPr marL="676627" indent="0">
              <a:buNone/>
              <a:defRPr sz="789" b="1"/>
            </a:lvl4pPr>
            <a:lvl5pPr marL="902170" indent="0">
              <a:buNone/>
              <a:defRPr sz="789" b="1"/>
            </a:lvl5pPr>
            <a:lvl6pPr marL="1127712" indent="0">
              <a:buNone/>
              <a:defRPr sz="789" b="1"/>
            </a:lvl6pPr>
            <a:lvl7pPr marL="1353255" indent="0">
              <a:buNone/>
              <a:defRPr sz="789" b="1"/>
            </a:lvl7pPr>
            <a:lvl8pPr marL="1578797" indent="0">
              <a:buNone/>
              <a:defRPr sz="789" b="1"/>
            </a:lvl8pPr>
            <a:lvl9pPr marL="1804340" indent="0">
              <a:buNone/>
              <a:defRPr sz="7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FA0AF-28B4-4D42-9DC3-491E92F193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7087" y="3905483"/>
            <a:ext cx="3213846" cy="57443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D9DD23-930A-42CC-B434-BD79A78AE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FB7C2-CF6D-469D-887C-F700BFCE6593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E16992-400B-405C-83DA-EEB1ECE8D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B35AFF-7CC3-4D99-8A56-127B0259F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5263-5737-4074-A4F5-E1EBCB32C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93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C250D-ABD5-4596-9DB1-21CE18A87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74AD90-53C2-4377-8934-E9E22044B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FB7C2-CF6D-469D-887C-F700BFCE6593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1BF3B1-141A-4F1E-A175-FA0BFC79C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2C6605-0C64-49E5-9DAE-538B37696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5263-5737-4074-A4F5-E1EBCB32C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52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627F5E-0AA1-4D64-9EA4-298BAB2B0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FB7C2-CF6D-469D-887C-F700BFCE6593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F8E068-6C39-4AAB-863F-9C40C54B2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4488D-6858-4599-AE40-CF1B3E910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5263-5737-4074-A4F5-E1EBCB32C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11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01779-0425-4710-892F-30E371FC4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4" y="712788"/>
            <a:ext cx="2438191" cy="2494756"/>
          </a:xfrm>
        </p:spPr>
        <p:txBody>
          <a:bodyPr anchor="b"/>
          <a:lstStyle>
            <a:lvl1pPr>
              <a:defRPr sz="157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2B176-D5C7-401B-B18D-E959EB9F7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847" y="1539424"/>
            <a:ext cx="3827086" cy="7598117"/>
          </a:xfrm>
        </p:spPr>
        <p:txBody>
          <a:bodyPr/>
          <a:lstStyle>
            <a:lvl1pPr>
              <a:defRPr sz="1579"/>
            </a:lvl1pPr>
            <a:lvl2pPr>
              <a:defRPr sz="1381"/>
            </a:lvl2pPr>
            <a:lvl3pPr>
              <a:defRPr sz="1184"/>
            </a:lvl3pPr>
            <a:lvl4pPr>
              <a:defRPr sz="987"/>
            </a:lvl4pPr>
            <a:lvl5pPr>
              <a:defRPr sz="987"/>
            </a:lvl5pPr>
            <a:lvl6pPr>
              <a:defRPr sz="987"/>
            </a:lvl6pPr>
            <a:lvl7pPr>
              <a:defRPr sz="987"/>
            </a:lvl7pPr>
            <a:lvl8pPr>
              <a:defRPr sz="987"/>
            </a:lvl8pPr>
            <a:lvl9pPr>
              <a:defRPr sz="98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8437AD-D6DC-4194-A5BA-5C06E234A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4" y="3207544"/>
            <a:ext cx="2438191" cy="5942371"/>
          </a:xfrm>
        </p:spPr>
        <p:txBody>
          <a:bodyPr/>
          <a:lstStyle>
            <a:lvl1pPr marL="0" indent="0">
              <a:buNone/>
              <a:defRPr sz="789"/>
            </a:lvl1pPr>
            <a:lvl2pPr marL="225542" indent="0">
              <a:buNone/>
              <a:defRPr sz="691"/>
            </a:lvl2pPr>
            <a:lvl3pPr marL="451085" indent="0">
              <a:buNone/>
              <a:defRPr sz="592"/>
            </a:lvl3pPr>
            <a:lvl4pPr marL="676627" indent="0">
              <a:buNone/>
              <a:defRPr sz="494"/>
            </a:lvl4pPr>
            <a:lvl5pPr marL="902170" indent="0">
              <a:buNone/>
              <a:defRPr sz="494"/>
            </a:lvl5pPr>
            <a:lvl6pPr marL="1127712" indent="0">
              <a:buNone/>
              <a:defRPr sz="494"/>
            </a:lvl6pPr>
            <a:lvl7pPr marL="1353255" indent="0">
              <a:buNone/>
              <a:defRPr sz="494"/>
            </a:lvl7pPr>
            <a:lvl8pPr marL="1578797" indent="0">
              <a:buNone/>
              <a:defRPr sz="494"/>
            </a:lvl8pPr>
            <a:lvl9pPr marL="1804340" indent="0">
              <a:buNone/>
              <a:defRPr sz="4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D6CF0-AC60-4F3C-B60D-A228E1C50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FB7C2-CF6D-469D-887C-F700BFCE6593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EA0AFE-E910-4A2C-B9F8-5914D313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AF0741-8247-46AA-AB44-D208B2F1C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5263-5737-4074-A4F5-E1EBCB32C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8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C433F-3801-4FB5-872C-B82AA1E73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4" y="712788"/>
            <a:ext cx="2438191" cy="2494756"/>
          </a:xfrm>
        </p:spPr>
        <p:txBody>
          <a:bodyPr anchor="b"/>
          <a:lstStyle>
            <a:lvl1pPr>
              <a:defRPr sz="157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82A766-EBFB-4B64-AC0F-1D44EB22A5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847" y="1539424"/>
            <a:ext cx="3827086" cy="7598117"/>
          </a:xfrm>
        </p:spPr>
        <p:txBody>
          <a:bodyPr/>
          <a:lstStyle>
            <a:lvl1pPr marL="0" indent="0">
              <a:buNone/>
              <a:defRPr sz="1579"/>
            </a:lvl1pPr>
            <a:lvl2pPr marL="225542" indent="0">
              <a:buNone/>
              <a:defRPr sz="1381"/>
            </a:lvl2pPr>
            <a:lvl3pPr marL="451085" indent="0">
              <a:buNone/>
              <a:defRPr sz="1184"/>
            </a:lvl3pPr>
            <a:lvl4pPr marL="676627" indent="0">
              <a:buNone/>
              <a:defRPr sz="987"/>
            </a:lvl4pPr>
            <a:lvl5pPr marL="902170" indent="0">
              <a:buNone/>
              <a:defRPr sz="987"/>
            </a:lvl5pPr>
            <a:lvl6pPr marL="1127712" indent="0">
              <a:buNone/>
              <a:defRPr sz="987"/>
            </a:lvl6pPr>
            <a:lvl7pPr marL="1353255" indent="0">
              <a:buNone/>
              <a:defRPr sz="987"/>
            </a:lvl7pPr>
            <a:lvl8pPr marL="1578797" indent="0">
              <a:buNone/>
              <a:defRPr sz="987"/>
            </a:lvl8pPr>
            <a:lvl9pPr marL="1804340" indent="0">
              <a:buNone/>
              <a:defRPr sz="98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6A2F6F-9DE6-4072-99D9-4310EFBAD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4" y="3207544"/>
            <a:ext cx="2438191" cy="5942371"/>
          </a:xfrm>
        </p:spPr>
        <p:txBody>
          <a:bodyPr/>
          <a:lstStyle>
            <a:lvl1pPr marL="0" indent="0">
              <a:buNone/>
              <a:defRPr sz="789"/>
            </a:lvl1pPr>
            <a:lvl2pPr marL="225542" indent="0">
              <a:buNone/>
              <a:defRPr sz="691"/>
            </a:lvl2pPr>
            <a:lvl3pPr marL="451085" indent="0">
              <a:buNone/>
              <a:defRPr sz="592"/>
            </a:lvl3pPr>
            <a:lvl4pPr marL="676627" indent="0">
              <a:buNone/>
              <a:defRPr sz="494"/>
            </a:lvl4pPr>
            <a:lvl5pPr marL="902170" indent="0">
              <a:buNone/>
              <a:defRPr sz="494"/>
            </a:lvl5pPr>
            <a:lvl6pPr marL="1127712" indent="0">
              <a:buNone/>
              <a:defRPr sz="494"/>
            </a:lvl6pPr>
            <a:lvl7pPr marL="1353255" indent="0">
              <a:buNone/>
              <a:defRPr sz="494"/>
            </a:lvl7pPr>
            <a:lvl8pPr marL="1578797" indent="0">
              <a:buNone/>
              <a:defRPr sz="494"/>
            </a:lvl8pPr>
            <a:lvl9pPr marL="1804340" indent="0">
              <a:buNone/>
              <a:defRPr sz="4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49B27F-5179-41BB-AAE9-0B82BA394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FB7C2-CF6D-469D-887C-F700BFCE6593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E3ED3D-18FB-411B-A566-9313A1FC4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38CAD0-39FA-41B0-9E04-FDC94AAF9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5263-5737-4074-A4F5-E1EBCB32C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68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B43BEF-3F2E-4233-B9AA-E9E47D352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9" y="569241"/>
            <a:ext cx="6520220" cy="2066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666B4-523B-4276-A864-3233DFAF2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729" y="2846201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30B56-8A28-4D99-81DD-3F0CA1620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729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FB7C2-CF6D-469D-887C-F700BFCE6593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3C926-B295-4B00-AD13-EDCAC6792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4144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3E580-90FB-423C-ABA7-9DFF3B2C26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9022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25263-5737-4074-A4F5-E1EBCB32C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8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1085" rtl="0" eaLnBrk="1" latinLnBrk="0" hangingPunct="1">
        <a:lnSpc>
          <a:spcPct val="90000"/>
        </a:lnSpc>
        <a:spcBef>
          <a:spcPct val="0"/>
        </a:spcBef>
        <a:buNone/>
        <a:defRPr sz="21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2772" indent="-112772" algn="l" defTabSz="451085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381" kern="1200">
          <a:solidFill>
            <a:schemeClr val="tx1"/>
          </a:solidFill>
          <a:latin typeface="+mn-lt"/>
          <a:ea typeface="+mn-ea"/>
          <a:cs typeface="+mn-cs"/>
        </a:defRPr>
      </a:lvl1pPr>
      <a:lvl2pPr marL="338314" indent="-112772" algn="l" defTabSz="451085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1184" kern="1200">
          <a:solidFill>
            <a:schemeClr val="tx1"/>
          </a:solidFill>
          <a:latin typeface="+mn-lt"/>
          <a:ea typeface="+mn-ea"/>
          <a:cs typeface="+mn-cs"/>
        </a:defRPr>
      </a:lvl2pPr>
      <a:lvl3pPr marL="563857" indent="-112772" algn="l" defTabSz="451085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987" kern="1200">
          <a:solidFill>
            <a:schemeClr val="tx1"/>
          </a:solidFill>
          <a:latin typeface="+mn-lt"/>
          <a:ea typeface="+mn-ea"/>
          <a:cs typeface="+mn-cs"/>
        </a:defRPr>
      </a:lvl3pPr>
      <a:lvl4pPr marL="789399" indent="-112772" algn="l" defTabSz="451085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4pPr>
      <a:lvl5pPr marL="1014942" indent="-112772" algn="l" defTabSz="451085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5pPr>
      <a:lvl6pPr marL="1240484" indent="-112772" algn="l" defTabSz="451085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6pPr>
      <a:lvl7pPr marL="1466027" indent="-112772" algn="l" defTabSz="451085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7pPr>
      <a:lvl8pPr marL="1691569" indent="-112772" algn="l" defTabSz="451085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8pPr>
      <a:lvl9pPr marL="1917111" indent="-112772" algn="l" defTabSz="451085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1085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1pPr>
      <a:lvl2pPr marL="225542" algn="l" defTabSz="451085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2pPr>
      <a:lvl3pPr marL="451085" algn="l" defTabSz="451085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3pPr>
      <a:lvl4pPr marL="676627" algn="l" defTabSz="451085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4pPr>
      <a:lvl5pPr marL="902170" algn="l" defTabSz="451085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5pPr>
      <a:lvl6pPr marL="1127712" algn="l" defTabSz="451085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6pPr>
      <a:lvl7pPr marL="1353255" algn="l" defTabSz="451085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7pPr>
      <a:lvl8pPr marL="1578797" algn="l" defTabSz="451085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8pPr>
      <a:lvl9pPr marL="1804340" algn="l" defTabSz="451085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9FFDF1-F4C0-4210-A7F6-73769DF604C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40" y="9789840"/>
            <a:ext cx="6188760" cy="2163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B61200-2521-40EE-9C9D-1BE1592C71C4}"/>
              </a:ext>
            </a:extLst>
          </p:cNvPr>
          <p:cNvSpPr txBox="1"/>
          <p:nvPr/>
        </p:nvSpPr>
        <p:spPr>
          <a:xfrm>
            <a:off x="685440" y="685440"/>
            <a:ext cx="6188760" cy="251992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>
                <a:latin typeface="Courier New" panose="02070309020205020404" pitchFamily="49" charset="0"/>
              </a:rPr>
              <a:t>MAP 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05ED03-4C54-4254-8DC3-E695C7B8CF8C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40" y="973440"/>
            <a:ext cx="3004200" cy="249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4C2486-8320-4F83-B0C3-D129B048E441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640" y="973440"/>
            <a:ext cx="3004200" cy="2493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29DECB-70D9-4539-BE8B-F8B284A9B6F9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40" y="3924360"/>
            <a:ext cx="3004200" cy="2493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4B7B4D-361B-4C1A-8E7E-F0851AAFA378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640" y="3924360"/>
            <a:ext cx="3004200" cy="2493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DE0D88-FC5A-47D8-9BC8-C90AB84DDEFF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40" y="6597360"/>
            <a:ext cx="6188760" cy="27428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DDFEF42-936A-4646-88DC-75BC70BE84F1}"/>
              </a:ext>
            </a:extLst>
          </p:cNvPr>
          <p:cNvSpPr txBox="1"/>
          <p:nvPr/>
        </p:nvSpPr>
        <p:spPr>
          <a:xfrm>
            <a:off x="5074200" y="6597360"/>
            <a:ext cx="1800000" cy="1541448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Acquisition Condition</a:t>
            </a:r>
          </a:p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Instrument     : IT100</a:t>
            </a:r>
          </a:p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Volt           : 20.00 kV</a:t>
            </a:r>
          </a:p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Current        : ---</a:t>
            </a:r>
          </a:p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Process Time   : T1</a:t>
            </a:r>
          </a:p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Live time      : 378.94 sec.</a:t>
            </a:r>
          </a:p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Real Time      : 384.15 sec.</a:t>
            </a:r>
          </a:p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DeadTime       : 2.00 %</a:t>
            </a:r>
          </a:p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Count Rate     : 108.00 CPS</a:t>
            </a:r>
          </a:p>
        </p:txBody>
      </p:sp>
    </p:spTree>
    <p:extLst>
      <p:ext uri="{BB962C8B-B14F-4D97-AF65-F5344CB8AC3E}">
        <p14:creationId xmlns:p14="http://schemas.microsoft.com/office/powerpoint/2010/main" val="3669239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F2BEF9-E6E5-4B7A-B7D6-9F080F85003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40" y="9789840"/>
            <a:ext cx="6188760" cy="2163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D3394B-0E1F-4ADA-A6C3-59AA32E5F761}"/>
              </a:ext>
            </a:extLst>
          </p:cNvPr>
          <p:cNvSpPr txBox="1"/>
          <p:nvPr/>
        </p:nvSpPr>
        <p:spPr>
          <a:xfrm>
            <a:off x="685440" y="685440"/>
            <a:ext cx="6188760" cy="772006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Formula	mass%	Atom%	Sigma	Net	K ratio	Line	</a:t>
            </a:r>
          </a:p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Ni*	23.40	37.38	2.08	151	0.0011950	K</a:t>
            </a:r>
          </a:p>
          <a:p>
            <a:pPr>
              <a:lnSpc>
                <a:spcPts val="1000"/>
              </a:lnSpc>
            </a:pPr>
            <a:r>
              <a:rPr lang="pl-PL" sz="900">
                <a:latin typeface="Courier New" panose="02070309020205020404" pitchFamily="49" charset="0"/>
              </a:rPr>
              <a:t>Zr*	0.24	0.25	1.81	2	0.0000076	L</a:t>
            </a:r>
          </a:p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In*	76.36	62.37	3.92	900	0.0037040	L</a:t>
            </a:r>
          </a:p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Total	100.00	100.00</a:t>
            </a:r>
          </a:p>
        </p:txBody>
      </p:sp>
    </p:spTree>
    <p:extLst>
      <p:ext uri="{BB962C8B-B14F-4D97-AF65-F5344CB8AC3E}">
        <p14:creationId xmlns:p14="http://schemas.microsoft.com/office/powerpoint/2010/main" val="1705138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Office PowerPoint</Application>
  <PresentationFormat>Custom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JEOL</dc:creator>
  <cp:lastModifiedBy>JEOL</cp:lastModifiedBy>
  <cp:revision>1</cp:revision>
  <dcterms:created xsi:type="dcterms:W3CDTF">2022-04-22T19:52:44Z</dcterms:created>
  <dcterms:modified xsi:type="dcterms:W3CDTF">2022-04-22T19:53:38Z</dcterms:modified>
</cp:coreProperties>
</file>