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E7ED2-335C-4DD9-860E-5769F1A54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B483E-FC61-4724-BE9A-96057D4E9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8CFF-2168-4A71-A2F0-E2ED1813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FEC72-7DDB-4740-A549-ECB92F87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F15AF-3039-4A6B-BC93-6EB6C24C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2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12D5-F704-4C1D-99BC-3B5CCBB0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68487-2038-44B4-BB91-C338D26B5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A9CE6-D494-40E2-BD95-2389A8BAC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EDBA5-7141-40C9-B6B4-E61EF936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B618D-BB0B-4CFD-BB56-0C2A04E5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5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FB981-29FB-4149-AC72-AF727B947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2E774-85B8-4EB6-8C04-BBA96E945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1CDE3-C01A-4A09-9A46-D8A7075E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17E4F-3A56-4B1B-9899-CBC52C2F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3523D-1504-45EE-B692-B7C288F7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0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0478-3EC6-46CB-84A9-2951F981C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5E40D-320C-43CC-90A6-70BE2A04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07E4D-A3F0-4EF7-9E4C-33A40808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88617-0098-4010-82D7-DBE818D7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D1B72-38F1-45F3-B8E8-C851015F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2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16FBD-14B5-412A-BD6E-109647E0E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94D5-DE8A-430A-A601-DFB555579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F199D-0601-4327-B63A-9BBE2A13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AF672-7506-4061-8D83-04856500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D1C39-5563-4C05-962D-A9AA336D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9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2EC9-5BED-453C-B607-281CE115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04A31-2C42-4DFF-896B-CB7B247FC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25ADC-783B-4409-AD95-A323CB4C3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2088A-CFCE-45E5-8673-B850AA6B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0E5F6-479D-47AB-8C21-7377938B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07754-A575-40C6-AA5A-832A0033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AA36-8BE7-410B-96EB-D8F691B3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6290E-FD51-42E6-BDC4-F5D06694E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AD48A-F0C4-4C79-BE69-1AA0697E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C7E19-3DF2-4130-8AD7-CA999C0C5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A8C967-1722-4975-BF92-C2F35BDD1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57B9BB-A823-4463-B938-CC6A492A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4BB80-F9DE-4498-B56A-6C0D69ED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8C50D-80DF-477B-BB47-5B9AC9F6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6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962-01CF-47E5-92F8-71B5D0F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C254F-27F3-46F8-B283-C7E9AE52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68A1A-C25D-42EE-871B-8FBC0041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F1DC3-D26E-451D-BD35-2306D647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B15FB-7F3E-4D11-BED0-4B287EFC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92958-8992-4EDE-9A19-E378C7F3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BD34F-DD05-41E6-B57B-987D04C5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7C4A-1E19-4005-98D4-F721C6E9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CC14E-F248-4432-A64E-F1D2D0578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BAA1A-BA99-4E32-83E3-AEAB0A064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FCFEF-CBB5-4645-9846-461BABFC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AC337-5B0B-42FA-AC40-2F57FEC3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B1220-1B85-4151-AC77-C8B331CB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7E69-01A6-4892-9001-CD0DF285F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4DFFD-965E-4FD2-BF68-19A51CBE4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60F16-F751-4089-976C-9E10F34CE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F5C8C-02B3-4748-A50E-0B4EF04A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E74EE-3958-4FB7-9CA8-2ED13657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0B706-69DA-4BC1-A9BE-88E3ED62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A92D6E-EAE6-41A6-834B-40BC3679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4E9BD-7B24-417D-8AB4-D503895E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69E04-651E-4541-9BF6-E94448C00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F1E8B-CAAE-4C82-A608-9C681ADAB03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17AD6-0D9A-4BC3-8C6D-FA85C08D3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C93AE-FF8E-4DA9-A0E4-2032225AE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BC7E-6E18-4264-BA59-62966618C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0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10718D-1E93-4CD7-A9B2-1E63115E14A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ADFC44-134A-4326-BDDB-112C6A5011C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6FFEC4-874F-4E67-9ABF-B20D94CFF397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330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C7A78-E993-46E0-BDF5-78A38574E217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464CCB-C92A-4590-9753-C8C9AE0A56D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E86879-F443-469F-B6A7-6E07943E2649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118.88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120.00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85.00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E6A2A9-5A9F-4222-B1EA-DEAD80C5BE0A}"/>
              </a:ext>
            </a:extLst>
          </p:cNvPr>
          <p:cNvSpPr txBox="1"/>
          <p:nvPr/>
        </p:nvSpPr>
        <p:spPr>
          <a:xfrm>
            <a:off x="685440" y="5904720"/>
            <a:ext cx="61887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Ni*	11.44	19.24	0.58	630	0.0004476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Zr*	20.74	22.45	1.03	1958	0.0005408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67.81	58.31	1.34	6306	0.0023316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16428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2022-04-22T20:25:45Z</dcterms:created>
  <dcterms:modified xsi:type="dcterms:W3CDTF">2022-04-22T20:27:06Z</dcterms:modified>
</cp:coreProperties>
</file>