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14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A592E-3662-41EE-A26E-180541D00B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8D3BC6-D1D5-4894-8F6B-BB6CB2BB85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4602A-F019-4B8E-8144-271853D49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547D-3397-4395-B21A-C8B3AB428953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1D10F-A708-4CC7-92F8-323EC0CC3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D5DDB0-2172-4996-881C-684BEBD49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A9C3-A247-431B-8740-D411E1AFF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2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85302-A08D-4927-AF7E-6C7E8F83F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06EF0C-E6E5-4AFB-913A-96E994627F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CFFB0-5549-4255-9832-D9A6B7B3B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547D-3397-4395-B21A-C8B3AB428953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2D791F-E378-4D5E-835F-DCD796134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5BBAC-230D-4DF1-B0EF-5406DC8CF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A9C3-A247-431B-8740-D411E1AFF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181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A70E99-9CEF-4BF3-9C3F-E37E63471B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F97CA4-CD32-4F1E-AE32-0516E78E7A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0287B-0778-4C18-923E-1398D57B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547D-3397-4395-B21A-C8B3AB428953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21E49-0C04-46A9-9A03-E3C15D10B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CA8BFC-CF04-4E0A-BD45-AF3C6FDDF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A9C3-A247-431B-8740-D411E1AFF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69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E24E2-D4F4-4C8F-B734-913149677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24B12-F006-43A4-A474-0FC3838B2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81FD2-0ECE-4F7C-B8C5-D4942BFB5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547D-3397-4395-B21A-C8B3AB428953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3D74B-3B6F-4142-968D-F86034525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BD120-E16F-4F0A-9606-32BA85839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A9C3-A247-431B-8740-D411E1AFF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771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C74B8-9372-46B9-B891-8868801E5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5537E6-2C97-49C1-8E33-5AB34CA889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93FCE-FC40-4FDD-A6DF-3FB97D1DE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547D-3397-4395-B21A-C8B3AB428953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C82E07-41E0-450C-9629-872FE150A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3509B-E848-4858-A6DA-681AB8BAB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A9C3-A247-431B-8740-D411E1AFF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157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7FA91-FD44-4F0A-B531-AAD4C6A26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11A82-FC82-4938-9DDD-F8DF2D3598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FE17E1-98C3-413E-8EB7-AE215F509A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6890A1-E8CD-4AD6-BCD5-109D5279A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547D-3397-4395-B21A-C8B3AB428953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4A2276-812E-444B-8672-DD92A3674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F4C81E-B22E-4939-8A47-8F97C60E6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A9C3-A247-431B-8740-D411E1AFF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05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8E936-0AC4-4012-9B54-BC4E2601C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2F8D93-F0E5-43A1-9147-07FDB3282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66681F-6F8E-49BA-B63C-6CEA7E54EB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B6D1D7-7089-4FDD-A0A8-9AB99EC4E6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7CED54-A1A6-44CA-BAF6-BDB72A0453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26A2C3-D02E-4138-84B0-6BB7CD3EC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547D-3397-4395-B21A-C8B3AB428953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E3C104-0282-4D17-B02C-12C21535F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E55863-9BBD-4B56-8E1D-1EE0F2A17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A9C3-A247-431B-8740-D411E1AFF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653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D984C-5058-43D6-BD32-A5F62E3B8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620090-22B3-4A40-B5E9-8AB99CC95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547D-3397-4395-B21A-C8B3AB428953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DFF2FC-242E-4BDB-85FB-7CA582762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5EB449-B912-402D-8B1F-1C81A81EF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A9C3-A247-431B-8740-D411E1AFF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69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C16DE7-BAAB-4ABB-8622-4CC15A444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547D-3397-4395-B21A-C8B3AB428953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77A3E7-20BB-46EB-9035-9C7ECFDCC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A4E0E3-ABF4-4A55-A5E5-01EBD98CA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A9C3-A247-431B-8740-D411E1AFF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30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59D68-4FA9-44C2-B624-5D0BDC539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13C00-60F0-48E5-9D30-B223F9679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C95D57-C463-456F-82C2-8F685125CF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159549-7DF4-4912-877F-82513373F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547D-3397-4395-B21A-C8B3AB428953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D6CB32-4D13-4AA7-9E9E-79D547518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B85C76-C39E-47C6-B50A-3189396DD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A9C3-A247-431B-8740-D411E1AFF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262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12A3E-8080-4990-93AC-9AEB28222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9E230C-727F-48C8-9D76-F151B6BC77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8DED31-6DF1-4BE1-84E4-F8C447243E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F5702C-F762-4F5F-BE4D-0F929C1C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547D-3397-4395-B21A-C8B3AB428953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2A41FB-E73D-4FEE-8650-1229560A6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0032E2-1606-431B-B335-C3D6ECDA9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A9C3-A247-431B-8740-D411E1AFF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7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96BFED-9C8E-43B2-8C66-75C51370C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7A83BC-F5C1-48C1-AB28-156AF4B3D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4BBD0-D031-4A05-B109-846AE2F9B1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5547D-3397-4395-B21A-C8B3AB428953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F524D-3B72-4470-A30E-E864504724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8ED3B-4146-4765-B5E6-D2D58BA942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3A9C3-A247-431B-8740-D411E1AFF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62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F3F8470-7659-474F-879A-9F0DBF2F5016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40" y="9789840"/>
            <a:ext cx="6188760" cy="2163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D56555D-0395-4DCF-B91F-96C7F2B961E2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40" y="973440"/>
            <a:ext cx="2203920" cy="18284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494425E-0010-4B2A-9728-A0B0D472DDC3}"/>
              </a:ext>
            </a:extLst>
          </p:cNvPr>
          <p:cNvSpPr txBox="1"/>
          <p:nvPr/>
        </p:nvSpPr>
        <p:spPr>
          <a:xfrm>
            <a:off x="3069360" y="973440"/>
            <a:ext cx="380484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600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2022/04/22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640 x 480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1BB4FA-C292-4F1E-96D4-9E98F7A69B1A}"/>
              </a:ext>
            </a:extLst>
          </p:cNvPr>
          <p:cNvSpPr txBox="1"/>
          <p:nvPr/>
        </p:nvSpPr>
        <p:spPr>
          <a:xfrm>
            <a:off x="685440" y="685440"/>
            <a:ext cx="61887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12FC4BF-618F-4DCF-A68F-6CE85D297E99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40" y="2981880"/>
            <a:ext cx="61887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9096DCE-8793-4FF5-8E69-9480ACD18F2B}"/>
              </a:ext>
            </a:extLst>
          </p:cNvPr>
          <p:cNvSpPr txBox="1"/>
          <p:nvPr/>
        </p:nvSpPr>
        <p:spPr>
          <a:xfrm>
            <a:off x="5074200" y="2981880"/>
            <a:ext cx="1800000" cy="141320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T1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118.37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120.00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1.00 %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88.00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ABCD607-A692-4D98-B4A3-4E3345738014}"/>
              </a:ext>
            </a:extLst>
          </p:cNvPr>
          <p:cNvSpPr txBox="1"/>
          <p:nvPr/>
        </p:nvSpPr>
        <p:spPr>
          <a:xfrm>
            <a:off x="685440" y="5904720"/>
            <a:ext cx="6188760" cy="64376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 	Ni	In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002          	2.46	97.54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004          	22.94	77.06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Average      	12.70	87.30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Deviation    	14.48	14.48</a:t>
            </a:r>
          </a:p>
        </p:txBody>
      </p:sp>
    </p:spTree>
    <p:extLst>
      <p:ext uri="{BB962C8B-B14F-4D97-AF65-F5344CB8AC3E}">
        <p14:creationId xmlns:p14="http://schemas.microsoft.com/office/powerpoint/2010/main" val="705760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2022-04-22T20:56:29Z</dcterms:created>
  <dcterms:modified xsi:type="dcterms:W3CDTF">2022-04-22T20:57:27Z</dcterms:modified>
</cp:coreProperties>
</file>