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14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F6B75-A685-4877-9D9F-6A23138762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A249D8-3D7B-4F90-AF4B-FE64D7111A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A028CE-FDD5-495E-9E54-80963D7C9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4F38-3A6D-4B52-B896-3D74E8EBBC2A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AD6D2E-32AC-4AFA-891A-1B39CBF23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D60A8-571C-448B-AD1F-A276F8056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8524-F326-427C-B2D0-54150BAA9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661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B7070-DB7D-47CE-ACCC-7A2E3085C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7DC675-FF81-45A1-9344-7750C788AC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C5BA93-51E6-4407-BA3A-763414D6F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4F38-3A6D-4B52-B896-3D74E8EBBC2A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E52A98-999C-471E-A5A9-01D256FB1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20FE30-BA69-4265-AEEA-C3E50F13F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8524-F326-427C-B2D0-54150BAA9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43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7D604D-A23A-49AD-9583-FC26C8A881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F62367-0C10-43A5-85E9-0542F6045C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F3D44-4BE6-4410-9FEC-A72A6B2FE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4F38-3A6D-4B52-B896-3D74E8EBBC2A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38D03D-8B6D-4992-BF77-DEA30AB48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3D135-7C22-4902-9C43-7354ACD80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8524-F326-427C-B2D0-54150BAA9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26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91FFD-56CE-47F1-A979-12089DAE6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BF768-34D4-4C45-92A8-A42C30F73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EBDA1-6D8A-4EBC-AB96-7FCE2E578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4F38-3A6D-4B52-B896-3D74E8EBBC2A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909EF-BD0E-4D59-8930-1CCD43B18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0885E9-F7D5-4356-8F15-F3FD1BEBB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8524-F326-427C-B2D0-54150BAA9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858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4A146-89B6-4E22-8494-D0A6DFABB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F00E0E-BA34-4319-B626-1E0FA1FCDA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78954-405F-4CCC-8752-0F18EE27F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4F38-3A6D-4B52-B896-3D74E8EBBC2A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5590E-84DE-46F3-A557-92A3501DA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52950-4A95-4F87-A1CA-044FB3453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8524-F326-427C-B2D0-54150BAA9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638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8B09C-AB25-47E6-9262-6FB436705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F13E9-FDE8-4AE4-987F-FED220BF54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C238DC-817D-4635-B901-8ECE5A36A7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A0BE99-1FC3-49BD-B1CD-D55861A26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4F38-3A6D-4B52-B896-3D74E8EBBC2A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19F5A1-9D3B-4540-8F0A-642D950F8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4C4F1B-A59E-40B2-AE0C-D12EB8D3F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8524-F326-427C-B2D0-54150BAA9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41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A52F9-F040-41F2-BF18-6F73FE214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9F2A6A-4714-4AC6-998B-F6BFD2392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BFACDE-8832-4094-A128-EE445EA949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02CF26-900B-4A00-B733-D2F2614BFD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3ADA0F-4E49-4245-B6DE-81AAEC1494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A96112-B95C-4A2D-8EF0-C534BB179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4F38-3A6D-4B52-B896-3D74E8EBBC2A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A90046-1133-49AE-BDC2-4B6B8D8EE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4E4388-C766-401D-B910-8C1417F00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8524-F326-427C-B2D0-54150BAA9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038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84A09-395B-4804-8FBD-ECD518025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EE5DDA-8D45-41DF-B7CB-2FECB2F32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4F38-3A6D-4B52-B896-3D74E8EBBC2A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914CA6-D122-4D00-BF81-A1FF828A7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A0C7DD-1B6E-425C-A087-F2447992E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8524-F326-427C-B2D0-54150BAA9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20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625CF3-BB4D-4387-82AA-D87C1EF42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4F38-3A6D-4B52-B896-3D74E8EBBC2A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704F16-FA4A-42FC-A375-6EA133ED9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55C392-46D2-49FA-BCA6-5C411610D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8524-F326-427C-B2D0-54150BAA9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374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E289E-2299-4CDF-A7A5-9626BE4EC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6AAE7F-BD03-4916-9E1B-85111897D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3F736C-DFFB-41B4-B725-C444C93E36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CB923E-3BB1-44F7-8C27-C9A1DEC12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4F38-3A6D-4B52-B896-3D74E8EBBC2A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B80734-FC2B-44B6-BCB2-CE00FD0F1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1FA355-8B53-46B0-BBE6-4658A0D83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8524-F326-427C-B2D0-54150BAA9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94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51BF2-2B62-41F1-BF57-57C40019D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F78DE1-179A-4FF0-9B83-6B91D67098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F5FB6B-A493-4A23-BC87-9D2D9EC90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957418-7CA3-467A-A6C9-B313462B0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4F38-3A6D-4B52-B896-3D74E8EBBC2A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B61970-6B1B-4658-892D-3BB1C3E27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6DD9A3-532F-49F2-B752-5BEAFD532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8524-F326-427C-B2D0-54150BAA9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716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235FB7-D88A-4C73-B830-EF80836CD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07C755-07B5-4D97-BBAC-7F5AE4053A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C10A3-03DA-401D-AEE0-A5057598B6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24F38-3A6D-4B52-B896-3D74E8EBBC2A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BB508-6017-42F3-A477-3592283852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2BFCD2-5D1D-4D85-A346-720834980F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18524-F326-427C-B2D0-54150BAA9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8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DC80A53-663B-470D-932A-B39EDFEEB092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40" y="9789840"/>
            <a:ext cx="6188760" cy="2163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E979BFB-6D88-4DF5-AA79-A2BA0FCA399A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40" y="973440"/>
            <a:ext cx="2203920" cy="18284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0DD086F-76A5-43DD-A306-A761B6A13B2B}"/>
              </a:ext>
            </a:extLst>
          </p:cNvPr>
          <p:cNvSpPr txBox="1"/>
          <p:nvPr/>
        </p:nvSpPr>
        <p:spPr>
          <a:xfrm>
            <a:off x="3069360" y="973440"/>
            <a:ext cx="380484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220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2022/04/22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3436F9-4FDB-4E99-AE51-E48E30E0B779}"/>
              </a:ext>
            </a:extLst>
          </p:cNvPr>
          <p:cNvSpPr txBox="1"/>
          <p:nvPr/>
        </p:nvSpPr>
        <p:spPr>
          <a:xfrm>
            <a:off x="685440" y="685440"/>
            <a:ext cx="61887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001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C7CB5F2-2DA8-4E07-B134-7D69C244FFBC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40" y="2981880"/>
            <a:ext cx="61887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A849563-7C25-4F6F-AA17-6F78564CCF35}"/>
              </a:ext>
            </a:extLst>
          </p:cNvPr>
          <p:cNvSpPr txBox="1"/>
          <p:nvPr/>
        </p:nvSpPr>
        <p:spPr>
          <a:xfrm>
            <a:off x="5074200" y="2981880"/>
            <a:ext cx="1800000" cy="141320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T1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296.73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300.00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1.00 %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86.00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142416F-A5D6-4DF4-A39B-BFC339D66185}"/>
              </a:ext>
            </a:extLst>
          </p:cNvPr>
          <p:cNvSpPr txBox="1"/>
          <p:nvPr/>
        </p:nvSpPr>
        <p:spPr>
          <a:xfrm>
            <a:off x="685440" y="5904720"/>
            <a:ext cx="61887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Ni*	18.24	29.90	0.40	3061	0.0008712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Zr*	7.26	7.66	0.44	2004	0.0002218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	74.50	62.44	0.75	22229	0.0032927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2692800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2022-04-22T20:38:44Z</dcterms:created>
  <dcterms:modified xsi:type="dcterms:W3CDTF">2022-04-22T20:39:15Z</dcterms:modified>
</cp:coreProperties>
</file>