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6" d="100"/>
          <a:sy n="166" d="100"/>
        </p:scale>
        <p:origin x="852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3442-EE79-537C-35C7-6FE2C73CB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B4C3D-F1A7-165E-AD90-137F41D9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1184"/>
            </a:lvl1pPr>
            <a:lvl2pPr marL="225542" indent="0" algn="ctr">
              <a:buNone/>
              <a:defRPr sz="987"/>
            </a:lvl2pPr>
            <a:lvl3pPr marL="451085" indent="0" algn="ctr">
              <a:buNone/>
              <a:defRPr sz="888"/>
            </a:lvl3pPr>
            <a:lvl4pPr marL="676627" indent="0" algn="ctr">
              <a:buNone/>
              <a:defRPr sz="789"/>
            </a:lvl4pPr>
            <a:lvl5pPr marL="902170" indent="0" algn="ctr">
              <a:buNone/>
              <a:defRPr sz="789"/>
            </a:lvl5pPr>
            <a:lvl6pPr marL="1127712" indent="0" algn="ctr">
              <a:buNone/>
              <a:defRPr sz="789"/>
            </a:lvl6pPr>
            <a:lvl7pPr marL="1353255" indent="0" algn="ctr">
              <a:buNone/>
              <a:defRPr sz="789"/>
            </a:lvl7pPr>
            <a:lvl8pPr marL="1578797" indent="0" algn="ctr">
              <a:buNone/>
              <a:defRPr sz="789"/>
            </a:lvl8pPr>
            <a:lvl9pPr marL="1804340" indent="0" algn="ctr">
              <a:buNone/>
              <a:defRPr sz="78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01C3-CF2C-1F8F-44BA-A61CB488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427FF-B6BA-69AB-7F43-52FE580F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1123D-54DE-B805-C05E-748D2493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1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9B3-77EC-EA79-9B3A-64A5572F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977AA-BF1C-3499-AA82-B832A1408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EA42-89B7-A5BB-24EA-E60B9F53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F36EE-6699-1F8C-74CA-5E1E29C9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0CCB-C9E5-4D64-1E01-991CF8BC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D08C2-E11A-5285-9983-9AF72E929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6B194-9EC2-754E-BA32-B71C46898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F111-6725-EA68-5EB2-43473866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71110-FF00-04C4-42F2-10D0FCE5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279F4-5379-1F64-63B4-5DFAEADC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0B82-65E8-1FE4-178E-F8F6A718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5FF7-53FA-7F8A-1794-4666F6E55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7D74-D5C7-5FAC-B638-F2DDF1DB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2137-E7FB-3C87-F6F1-DDB20B49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79396-7D5A-2EA3-10BA-FBB8B082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69FB-49E8-F5FC-8FFD-90178710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1" y="2665530"/>
            <a:ext cx="6520220" cy="4447496"/>
          </a:xfrm>
        </p:spPr>
        <p:txBody>
          <a:bodyPr anchor="b"/>
          <a:lstStyle>
            <a:lvl1pPr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41403-9702-C0BB-E49D-A96909B8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1pPr>
            <a:lvl2pPr marL="225542" indent="0">
              <a:buNone/>
              <a:defRPr sz="987">
                <a:solidFill>
                  <a:schemeClr val="tx1">
                    <a:tint val="75000"/>
                  </a:schemeClr>
                </a:solidFill>
              </a:defRPr>
            </a:lvl2pPr>
            <a:lvl3pPr marL="451085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3pPr>
            <a:lvl4pPr marL="67662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4pPr>
            <a:lvl5pPr marL="90217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5pPr>
            <a:lvl6pPr marL="1127712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6pPr>
            <a:lvl7pPr marL="1353255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7pPr>
            <a:lvl8pPr marL="157879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8pPr>
            <a:lvl9pPr marL="180434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99BAA-B191-344C-4133-121AADFF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F61B6-D5A2-BFBE-B6DF-4BF3317F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A4C4-5588-6462-71BE-5F69B01B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0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E4DD-0F42-14E1-1CE5-CC778D6D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D411-6090-4C87-FA0A-0E7EA3B4D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6818C-87DC-0096-9FF6-8A0007F2B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90B3B-4588-BE9A-C188-E4C908CC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06299-E823-6178-2980-2265B4AF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F2D63-BC69-0EB8-592B-FD3ADEB4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9333-C7B5-8BF7-A180-E7C7E290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3" y="569241"/>
            <a:ext cx="6520220" cy="2066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FA33-62FF-6D99-2C2D-1709CBCB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E3398-7C3C-7DB5-2020-2C64CBE2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3" y="3905483"/>
            <a:ext cx="319809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D1214-9FE5-E997-9BE2-2F5825B17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89D16-09EB-D6C2-F838-39AAC3E0A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0AADD-7CF5-B28F-A063-DF1582C9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B4419-4E03-D623-FD8D-4968DCA1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80EAB-28AB-340A-480D-0FC25066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838C-AA4A-27EA-47DD-B4C20100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7D4A4-017F-D228-25A1-D1FE5599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38AB-4352-9422-F1AA-E95F3509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E5AE9-9672-A5D1-84CB-BB51A63A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12C73-081D-C8C7-B685-8309B8B1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6C08E-7ACB-9EAC-CB7E-4FB8B8E4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EF641-BFDE-3374-3773-ED19F79A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9D059-F4E6-E099-ACEC-D3B6304C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F5FE-2F6B-ED56-F7BA-0666937D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>
              <a:defRPr sz="1579"/>
            </a:lvl1pPr>
            <a:lvl2pPr>
              <a:defRPr sz="1381"/>
            </a:lvl2pPr>
            <a:lvl3pPr>
              <a:defRPr sz="1184"/>
            </a:lvl3pPr>
            <a:lvl4pPr>
              <a:defRPr sz="987"/>
            </a:lvl4pPr>
            <a:lvl5pPr>
              <a:defRPr sz="987"/>
            </a:lvl5pPr>
            <a:lvl6pPr>
              <a:defRPr sz="987"/>
            </a:lvl6pPr>
            <a:lvl7pPr>
              <a:defRPr sz="987"/>
            </a:lvl7pPr>
            <a:lvl8pPr>
              <a:defRPr sz="987"/>
            </a:lvl8pPr>
            <a:lvl9pPr>
              <a:defRPr sz="9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1FC79-34B4-40DF-A2C5-9A129E7B9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B9679-3CF1-3618-7AB9-65AFEC00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E8D87-E720-4BFD-8A01-2C604D26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EBE1D-1AA3-34BC-65EA-6996077E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1031-70AE-A480-BE0E-B46A601D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C1025-ED2A-E782-8A83-901237A90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 marL="0" indent="0">
              <a:buNone/>
              <a:defRPr sz="1579"/>
            </a:lvl1pPr>
            <a:lvl2pPr marL="225542" indent="0">
              <a:buNone/>
              <a:defRPr sz="1381"/>
            </a:lvl2pPr>
            <a:lvl3pPr marL="451085" indent="0">
              <a:buNone/>
              <a:defRPr sz="1184"/>
            </a:lvl3pPr>
            <a:lvl4pPr marL="676627" indent="0">
              <a:buNone/>
              <a:defRPr sz="987"/>
            </a:lvl4pPr>
            <a:lvl5pPr marL="902170" indent="0">
              <a:buNone/>
              <a:defRPr sz="987"/>
            </a:lvl5pPr>
            <a:lvl6pPr marL="1127712" indent="0">
              <a:buNone/>
              <a:defRPr sz="987"/>
            </a:lvl6pPr>
            <a:lvl7pPr marL="1353255" indent="0">
              <a:buNone/>
              <a:defRPr sz="987"/>
            </a:lvl7pPr>
            <a:lvl8pPr marL="1578797" indent="0">
              <a:buNone/>
              <a:defRPr sz="987"/>
            </a:lvl8pPr>
            <a:lvl9pPr marL="1804340" indent="0">
              <a:buNone/>
              <a:defRPr sz="98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DE7D6-3311-FAD2-EEDB-039CF51F7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B235C-0169-BB0D-7D55-6844250A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C20B7-5867-8BD2-425F-A25B20FC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01E7A-1298-F788-4811-47543DDC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38BEA-7688-0B98-2263-FC0B907A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AD3FA-0DC7-030B-DF7A-08F740BE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9D43B-554C-9CB8-E4DA-83BEAAC65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9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EDF7-7EE8-4BE4-8B82-AD9D1E24FD7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39CD-0F3D-F29A-2F2C-B827D26AD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4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768F-57CF-0983-93F1-3029E911A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2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F3DF-0C17-4654-BBC3-078352D3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1085" rtl="0" eaLnBrk="1" latinLnBrk="0" hangingPunct="1">
        <a:lnSpc>
          <a:spcPct val="90000"/>
        </a:lnSpc>
        <a:spcBef>
          <a:spcPct val="0"/>
        </a:spcBef>
        <a:buNone/>
        <a:defRPr sz="2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772" indent="-112772" algn="l" defTabSz="45108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1pPr>
      <a:lvl2pPr marL="33831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2pPr>
      <a:lvl3pPr marL="56385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987" kern="1200">
          <a:solidFill>
            <a:schemeClr val="tx1"/>
          </a:solidFill>
          <a:latin typeface="+mn-lt"/>
          <a:ea typeface="+mn-ea"/>
          <a:cs typeface="+mn-cs"/>
        </a:defRPr>
      </a:lvl3pPr>
      <a:lvl4pPr marL="78939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4942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048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6602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156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17111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554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108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662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2771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325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7879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0434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2A0B9-C5DC-6AC9-F5A2-9D8FFD3A6A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2F20D9-4B73-62EE-C091-41111B35C9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A4B10-A47A-293D-47E9-F5D4B6E3A8CB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Volt           : 20.00 kV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Mag.           : x 4,500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Date           : 2023/12/20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4573A-0280-1CE9-2228-C530935FF5AA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>
                <a:latin typeface="Courier New" panose="02070309020205020404" pitchFamily="49" charset="0"/>
              </a:rPr>
              <a:t>001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1008CF-1A2D-CD64-0B21-5B05860B18C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A560DA-0B97-8916-6E21-7A59489BB454}"/>
              </a:ext>
            </a:extLst>
          </p:cNvPr>
          <p:cNvSpPr txBox="1"/>
          <p:nvPr/>
        </p:nvSpPr>
        <p:spPr>
          <a:xfrm>
            <a:off x="5302800" y="458208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Acquisition Condition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Instrument     : IT100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Volt           : 20.00 kV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Current        : ---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Process Time   : T4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Live time      : 87.92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Real Time      : 90.00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DeadTime       : 2.00 %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Count Rate     : 210.00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A16D9-3899-1F95-A356-D24A03A934B1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Formula	mass%	Atom%	Sigma	Net	K ratio	Line	</a:t>
            </a:r>
          </a:p>
          <a:p>
            <a:pPr>
              <a:lnSpc>
                <a:spcPts val="1000"/>
              </a:lnSpc>
            </a:pPr>
            <a:r>
              <a:rPr lang="pt-BR" sz="900">
                <a:latin typeface="Courier New" panose="02070309020205020404" pitchFamily="49" charset="0"/>
              </a:rPr>
              <a:t>O	16.83	54.42	0.14	5270	0.0028193	K</a:t>
            </a:r>
          </a:p>
          <a:p>
            <a:pPr>
              <a:lnSpc>
                <a:spcPts val="1000"/>
              </a:lnSpc>
            </a:pPr>
            <a:r>
              <a:rPr lang="pl-PL" sz="900">
                <a:latin typeface="Courier New" panose="02070309020205020404" pitchFamily="49" charset="0"/>
              </a:rPr>
              <a:t>Co	22.84	20.05	0.34	4452	0.0035698	K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Rb*	5.31	3.22	0.44	1262	0.0006608	L</a:t>
            </a:r>
          </a:p>
          <a:p>
            <a:pPr>
              <a:lnSpc>
                <a:spcPts val="1000"/>
              </a:lnSpc>
            </a:pPr>
            <a:r>
              <a:rPr lang="nl-NL" sz="900">
                <a:latin typeface="Courier New" panose="02070309020205020404" pitchFamily="49" charset="0"/>
              </a:rPr>
              <a:t>Te	55.03	22.31	0.61	14033	0.0074668	L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371659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31980-BA49-9057-612B-33B1BCE418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3FB974-59FC-FAD5-CAFE-168CCEB432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A3673-CBF5-018A-7DAC-960BDD1793D8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Mag.           : x 4,500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Date           : 2023/12/20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A769B-3EAB-2B21-8B40-FEF1D6899BCB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002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9E09CA-44D6-0F7D-1CD6-0C0741482F0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8A08F-FD67-5213-51B1-9DB994C675BD}"/>
              </a:ext>
            </a:extLst>
          </p:cNvPr>
          <p:cNvSpPr txBox="1"/>
          <p:nvPr/>
        </p:nvSpPr>
        <p:spPr>
          <a:xfrm>
            <a:off x="5302800" y="4582080"/>
            <a:ext cx="1800000" cy="141320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Acquisition Condition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Instrument     : IT100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Current        : ---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Process Time   : T4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Live time      : 89.12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Real Time      : 90.00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DeadTime       : 1.00 %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Count Rate     : 62.00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A3C46-A4BB-4387-4CE4-4F40FA8AA476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Formula	mass%	Atom%	Sigma	Net	K ratio	Line	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	13.80	46.84	0.32	672	0.0003549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	29.78	27.43	0.92	990	0.0007835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Rb*	8.21	5.21	0.94	331	0.0001712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Te	48.21	20.51	1.42	2065	0.0010840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903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2D024-6469-11A5-2D5A-FB6C0AA2E9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B52B7-27A4-C0BA-0245-2BD94E37482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4407840" cy="365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337D0-5FBA-5F60-C941-A4BECBD5CC6C}"/>
              </a:ext>
            </a:extLst>
          </p:cNvPr>
          <p:cNvSpPr txBox="1"/>
          <p:nvPr/>
        </p:nvSpPr>
        <p:spPr>
          <a:xfrm>
            <a:off x="5044680" y="744840"/>
            <a:ext cx="2058120" cy="51552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Mag.           : x 4,500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Date           : 2023/12/20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Pixel          : 640 x 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20FCD-22AB-C28E-438F-19102FAD8FF4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FB61D-1042-E76D-C84F-6AD5A41FCDB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82080"/>
            <a:ext cx="6645960" cy="2742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ED0FB0-780B-8BC2-CAA9-DF81A712C184}"/>
              </a:ext>
            </a:extLst>
          </p:cNvPr>
          <p:cNvSpPr txBox="1"/>
          <p:nvPr/>
        </p:nvSpPr>
        <p:spPr>
          <a:xfrm>
            <a:off x="5302800" y="4582080"/>
            <a:ext cx="1800000" cy="141320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Acquisition Condition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Instrument     : IT100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Volt           : 20.00 kV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Current        : ---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Process Time   : T4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Live time      : 89.32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Real Time      : 90.00 sec.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DeadTime       : 1.00 %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Count Rate     : 45.00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1FF5A-9490-7233-7B49-84D7333398D6}"/>
              </a:ext>
            </a:extLst>
          </p:cNvPr>
          <p:cNvSpPr txBox="1"/>
          <p:nvPr/>
        </p:nvSpPr>
        <p:spPr>
          <a:xfrm>
            <a:off x="456840" y="7504920"/>
            <a:ext cx="66459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Formula	mass%	Atom%	Sigma	Net	K ratio	Line	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O*	16.14	50.83	0.44	474	0.0002499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Co*	21.29	18.20	0.86	652	0.0005147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Rb*	32.18	18.97	8.88	56	0.0005690	K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Te*	30.39	12.00	1.18	1126	0.0005899	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21837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393</Words>
  <Application>Microsoft Office PowerPoint</Application>
  <PresentationFormat>Custom</PresentationFormat>
  <Paragraphs>60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JEOL</dc:creator>
  <cp:lastModifiedBy>McQueenLab</cp:lastModifiedBy>
  <cp:revision>2</cp:revision>
  <dcterms:created xsi:type="dcterms:W3CDTF">2023-12-20T19:54:47Z</dcterms:created>
  <dcterms:modified xsi:type="dcterms:W3CDTF">2024-01-09T20:14:40Z</dcterms:modified>
</cp:coreProperties>
</file>