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72" d="100"/>
          <a:sy n="172" d="100"/>
        </p:scale>
        <p:origin x="702" y="-3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A9AF-7EC4-03E1-B193-3283FAE2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2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BB973-6F22-742F-E830-7CC416176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9"/>
            <a:ext cx="5669756" cy="2581379"/>
          </a:xfrm>
        </p:spPr>
        <p:txBody>
          <a:bodyPr/>
          <a:lstStyle>
            <a:lvl1pPr marL="0" indent="0" algn="ctr">
              <a:buNone/>
              <a:defRPr sz="1184"/>
            </a:lvl1pPr>
            <a:lvl2pPr marL="225542" indent="0" algn="ctr">
              <a:buNone/>
              <a:defRPr sz="987"/>
            </a:lvl2pPr>
            <a:lvl3pPr marL="451085" indent="0" algn="ctr">
              <a:buNone/>
              <a:defRPr sz="888"/>
            </a:lvl3pPr>
            <a:lvl4pPr marL="676627" indent="0" algn="ctr">
              <a:buNone/>
              <a:defRPr sz="789"/>
            </a:lvl4pPr>
            <a:lvl5pPr marL="902170" indent="0" algn="ctr">
              <a:buNone/>
              <a:defRPr sz="789"/>
            </a:lvl5pPr>
            <a:lvl6pPr marL="1127712" indent="0" algn="ctr">
              <a:buNone/>
              <a:defRPr sz="789"/>
            </a:lvl6pPr>
            <a:lvl7pPr marL="1353255" indent="0" algn="ctr">
              <a:buNone/>
              <a:defRPr sz="789"/>
            </a:lvl7pPr>
            <a:lvl8pPr marL="1578797" indent="0" algn="ctr">
              <a:buNone/>
              <a:defRPr sz="789"/>
            </a:lvl8pPr>
            <a:lvl9pPr marL="1804340" indent="0" algn="ctr">
              <a:buNone/>
              <a:defRPr sz="78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855F-2886-5255-A155-754C0D7E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2406-FA68-4940-8365-55946672BC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1278E-5CDB-12E6-CA03-E7FFBEE0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D364C-97C1-5F37-2842-AB87BA97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B9C5-E63B-4E4F-A83E-9C007625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9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8C3A-7DF7-0104-4E44-640F1F2A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7E2DB-318E-9DB7-05BE-20257A0B4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2CBE-31D1-B04C-CE2D-AD71B4EF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2406-FA68-4940-8365-55946672BC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ED1FB-F032-4E04-CDD7-DFAF65F1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3D29E-3EDF-7DEF-AC31-CE8A0B7F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B9C5-E63B-4E4F-A83E-9C007625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9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60189-99A4-D248-316B-26DB8EB21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8BD6F-F0D8-EE7A-0E9D-AD63143F9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F7A01-0A6E-EB29-3D37-C0ABF3E5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2406-FA68-4940-8365-55946672BC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8B4CC-74F6-9602-417D-6B985ABA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F5C30-60EA-1359-107E-9397E83C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B9C5-E63B-4E4F-A83E-9C007625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3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22288-8B35-9DE2-7F4D-666B4FE3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DA853-B3BB-B84E-CE9C-E5EC8B0B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F0224-E1D8-A33E-2944-4543A16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2406-FA68-4940-8365-55946672BC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E774-BCF9-18AF-A46C-608E5D13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744A2-0D95-2D90-EAF1-33364BA9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B9C5-E63B-4E4F-A83E-9C007625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8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C5D6-DD58-325C-3FE0-879B601A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1" y="2665530"/>
            <a:ext cx="6520220" cy="4447496"/>
          </a:xfrm>
        </p:spPr>
        <p:txBody>
          <a:bodyPr anchor="b"/>
          <a:lstStyle>
            <a:lvl1pPr>
              <a:defRPr sz="2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5E1D9-4F75-0362-E348-5B92FF73A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184">
                <a:solidFill>
                  <a:schemeClr val="tx1">
                    <a:tint val="75000"/>
                  </a:schemeClr>
                </a:solidFill>
              </a:defRPr>
            </a:lvl1pPr>
            <a:lvl2pPr marL="225542" indent="0">
              <a:buNone/>
              <a:defRPr sz="987">
                <a:solidFill>
                  <a:schemeClr val="tx1">
                    <a:tint val="75000"/>
                  </a:schemeClr>
                </a:solidFill>
              </a:defRPr>
            </a:lvl2pPr>
            <a:lvl3pPr marL="451085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3pPr>
            <a:lvl4pPr marL="676627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4pPr>
            <a:lvl5pPr marL="902170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5pPr>
            <a:lvl6pPr marL="1127712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6pPr>
            <a:lvl7pPr marL="1353255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7pPr>
            <a:lvl8pPr marL="1578797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8pPr>
            <a:lvl9pPr marL="1804340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F2C31-49B6-869E-4A77-59F6B63C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2406-FA68-4940-8365-55946672BC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96E70-2537-06D0-0A17-A7FE5706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A6E3A-3096-49E0-F46A-F8E3C660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B9C5-E63B-4E4F-A83E-9C007625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5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DFDE-16B0-C58E-41C5-7C477CE6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75FA2-DBFF-4941-D8DC-DBA71120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1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C8672-B2BD-DF8F-8B62-EC8640406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6" y="2846201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54316-0839-2CAB-7E06-D780BB48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2406-FA68-4940-8365-55946672BC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3DCAC-835B-F59F-7EEC-9F522625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2E073-60E0-F959-0EB5-75A904BE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B9C5-E63B-4E4F-A83E-9C007625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0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5112-F4F2-9736-CDF0-C7A4B029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3" y="569241"/>
            <a:ext cx="6520220" cy="2066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E8B3F-2281-CCFB-823D-ADA4036F9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1"/>
          </a:xfrm>
        </p:spPr>
        <p:txBody>
          <a:bodyPr anchor="b"/>
          <a:lstStyle>
            <a:lvl1pPr marL="0" indent="0">
              <a:buNone/>
              <a:defRPr sz="1184" b="1"/>
            </a:lvl1pPr>
            <a:lvl2pPr marL="225542" indent="0">
              <a:buNone/>
              <a:defRPr sz="987" b="1"/>
            </a:lvl2pPr>
            <a:lvl3pPr marL="451085" indent="0">
              <a:buNone/>
              <a:defRPr sz="888" b="1"/>
            </a:lvl3pPr>
            <a:lvl4pPr marL="676627" indent="0">
              <a:buNone/>
              <a:defRPr sz="789" b="1"/>
            </a:lvl4pPr>
            <a:lvl5pPr marL="902170" indent="0">
              <a:buNone/>
              <a:defRPr sz="789" b="1"/>
            </a:lvl5pPr>
            <a:lvl6pPr marL="1127712" indent="0">
              <a:buNone/>
              <a:defRPr sz="789" b="1"/>
            </a:lvl6pPr>
            <a:lvl7pPr marL="1353255" indent="0">
              <a:buNone/>
              <a:defRPr sz="789" b="1"/>
            </a:lvl7pPr>
            <a:lvl8pPr marL="1578797" indent="0">
              <a:buNone/>
              <a:defRPr sz="789" b="1"/>
            </a:lvl8pPr>
            <a:lvl9pPr marL="1804340" indent="0">
              <a:buNone/>
              <a:defRPr sz="7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1E010-B381-D03F-DDA5-D177B6738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3" y="3905483"/>
            <a:ext cx="3198096" cy="574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ABBAE-E991-44B2-48F5-3BF64D2DA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7" y="2620980"/>
            <a:ext cx="3213846" cy="1284501"/>
          </a:xfrm>
        </p:spPr>
        <p:txBody>
          <a:bodyPr anchor="b"/>
          <a:lstStyle>
            <a:lvl1pPr marL="0" indent="0">
              <a:buNone/>
              <a:defRPr sz="1184" b="1"/>
            </a:lvl1pPr>
            <a:lvl2pPr marL="225542" indent="0">
              <a:buNone/>
              <a:defRPr sz="987" b="1"/>
            </a:lvl2pPr>
            <a:lvl3pPr marL="451085" indent="0">
              <a:buNone/>
              <a:defRPr sz="888" b="1"/>
            </a:lvl3pPr>
            <a:lvl4pPr marL="676627" indent="0">
              <a:buNone/>
              <a:defRPr sz="789" b="1"/>
            </a:lvl4pPr>
            <a:lvl5pPr marL="902170" indent="0">
              <a:buNone/>
              <a:defRPr sz="789" b="1"/>
            </a:lvl5pPr>
            <a:lvl6pPr marL="1127712" indent="0">
              <a:buNone/>
              <a:defRPr sz="789" b="1"/>
            </a:lvl6pPr>
            <a:lvl7pPr marL="1353255" indent="0">
              <a:buNone/>
              <a:defRPr sz="789" b="1"/>
            </a:lvl7pPr>
            <a:lvl8pPr marL="1578797" indent="0">
              <a:buNone/>
              <a:defRPr sz="789" b="1"/>
            </a:lvl8pPr>
            <a:lvl9pPr marL="1804340" indent="0">
              <a:buNone/>
              <a:defRPr sz="7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86754-4FA6-5F2B-4563-C8EADFEFF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7" y="3905483"/>
            <a:ext cx="3213846" cy="574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A51F8-D646-EB8F-AE3C-948B57F2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2406-FA68-4940-8365-55946672BC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3122E-310E-B088-A387-AB8B137E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B87795-D284-0FE8-55E1-7FA43978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B9C5-E63B-4E4F-A83E-9C007625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DF86-4D4C-77E7-69E9-EC138BE4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9E174-8890-BA81-38D5-22E0EF44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2406-FA68-4940-8365-55946672BC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EEE01-15AC-9DF4-D2B5-0B842154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B4339-11B5-481C-9282-95EA4394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B9C5-E63B-4E4F-A83E-9C007625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A0B4B-10AB-B369-335D-6EAF9BE7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2406-FA68-4940-8365-55946672BC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01210-15D7-FD1F-3275-B076537D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71510-91D7-FE6A-E3A5-51B676AB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B9C5-E63B-4E4F-A83E-9C007625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3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47EB-D65E-44E2-1DB6-85A54C5C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4" y="712788"/>
            <a:ext cx="2438191" cy="2494756"/>
          </a:xfrm>
        </p:spPr>
        <p:txBody>
          <a:bodyPr anchor="b"/>
          <a:lstStyle>
            <a:lvl1pPr>
              <a:defRPr sz="15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5B72D-7943-0AAA-E016-F2A323998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6" cy="7598117"/>
          </a:xfrm>
        </p:spPr>
        <p:txBody>
          <a:bodyPr/>
          <a:lstStyle>
            <a:lvl1pPr>
              <a:defRPr sz="1579"/>
            </a:lvl1pPr>
            <a:lvl2pPr>
              <a:defRPr sz="1381"/>
            </a:lvl2pPr>
            <a:lvl3pPr>
              <a:defRPr sz="1184"/>
            </a:lvl3pPr>
            <a:lvl4pPr>
              <a:defRPr sz="987"/>
            </a:lvl4pPr>
            <a:lvl5pPr>
              <a:defRPr sz="987"/>
            </a:lvl5pPr>
            <a:lvl6pPr>
              <a:defRPr sz="987"/>
            </a:lvl6pPr>
            <a:lvl7pPr>
              <a:defRPr sz="987"/>
            </a:lvl7pPr>
            <a:lvl8pPr>
              <a:defRPr sz="987"/>
            </a:lvl8pPr>
            <a:lvl9pPr>
              <a:defRPr sz="9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DEA77-3A4A-F7AF-12A0-86BE2516D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4" y="3207544"/>
            <a:ext cx="2438191" cy="5942371"/>
          </a:xfrm>
        </p:spPr>
        <p:txBody>
          <a:bodyPr/>
          <a:lstStyle>
            <a:lvl1pPr marL="0" indent="0">
              <a:buNone/>
              <a:defRPr sz="789"/>
            </a:lvl1pPr>
            <a:lvl2pPr marL="225542" indent="0">
              <a:buNone/>
              <a:defRPr sz="691"/>
            </a:lvl2pPr>
            <a:lvl3pPr marL="451085" indent="0">
              <a:buNone/>
              <a:defRPr sz="592"/>
            </a:lvl3pPr>
            <a:lvl4pPr marL="676627" indent="0">
              <a:buNone/>
              <a:defRPr sz="494"/>
            </a:lvl4pPr>
            <a:lvl5pPr marL="902170" indent="0">
              <a:buNone/>
              <a:defRPr sz="494"/>
            </a:lvl5pPr>
            <a:lvl6pPr marL="1127712" indent="0">
              <a:buNone/>
              <a:defRPr sz="494"/>
            </a:lvl6pPr>
            <a:lvl7pPr marL="1353255" indent="0">
              <a:buNone/>
              <a:defRPr sz="494"/>
            </a:lvl7pPr>
            <a:lvl8pPr marL="1578797" indent="0">
              <a:buNone/>
              <a:defRPr sz="494"/>
            </a:lvl8pPr>
            <a:lvl9pPr marL="1804340" indent="0">
              <a:buNone/>
              <a:defRPr sz="4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77940-8DFE-236D-61DF-5ED150A6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2406-FA68-4940-8365-55946672BC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09FE7-4A57-B276-9DB7-59F3F120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8F7B7-F543-E215-E58D-B166E51E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B9C5-E63B-4E4F-A83E-9C007625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1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5E3B-89BB-2843-3C7B-9A0647F9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4" y="712788"/>
            <a:ext cx="2438191" cy="2494756"/>
          </a:xfrm>
        </p:spPr>
        <p:txBody>
          <a:bodyPr anchor="b"/>
          <a:lstStyle>
            <a:lvl1pPr>
              <a:defRPr sz="15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D8991-5D17-F010-D538-B4187EC09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6" cy="7598117"/>
          </a:xfrm>
        </p:spPr>
        <p:txBody>
          <a:bodyPr/>
          <a:lstStyle>
            <a:lvl1pPr marL="0" indent="0">
              <a:buNone/>
              <a:defRPr sz="1579"/>
            </a:lvl1pPr>
            <a:lvl2pPr marL="225542" indent="0">
              <a:buNone/>
              <a:defRPr sz="1381"/>
            </a:lvl2pPr>
            <a:lvl3pPr marL="451085" indent="0">
              <a:buNone/>
              <a:defRPr sz="1184"/>
            </a:lvl3pPr>
            <a:lvl4pPr marL="676627" indent="0">
              <a:buNone/>
              <a:defRPr sz="987"/>
            </a:lvl4pPr>
            <a:lvl5pPr marL="902170" indent="0">
              <a:buNone/>
              <a:defRPr sz="987"/>
            </a:lvl5pPr>
            <a:lvl6pPr marL="1127712" indent="0">
              <a:buNone/>
              <a:defRPr sz="987"/>
            </a:lvl6pPr>
            <a:lvl7pPr marL="1353255" indent="0">
              <a:buNone/>
              <a:defRPr sz="987"/>
            </a:lvl7pPr>
            <a:lvl8pPr marL="1578797" indent="0">
              <a:buNone/>
              <a:defRPr sz="987"/>
            </a:lvl8pPr>
            <a:lvl9pPr marL="1804340" indent="0">
              <a:buNone/>
              <a:defRPr sz="98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8073D-CA66-A443-62E6-8D2BB281A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4" y="3207544"/>
            <a:ext cx="2438191" cy="5942371"/>
          </a:xfrm>
        </p:spPr>
        <p:txBody>
          <a:bodyPr/>
          <a:lstStyle>
            <a:lvl1pPr marL="0" indent="0">
              <a:buNone/>
              <a:defRPr sz="789"/>
            </a:lvl1pPr>
            <a:lvl2pPr marL="225542" indent="0">
              <a:buNone/>
              <a:defRPr sz="691"/>
            </a:lvl2pPr>
            <a:lvl3pPr marL="451085" indent="0">
              <a:buNone/>
              <a:defRPr sz="592"/>
            </a:lvl3pPr>
            <a:lvl4pPr marL="676627" indent="0">
              <a:buNone/>
              <a:defRPr sz="494"/>
            </a:lvl4pPr>
            <a:lvl5pPr marL="902170" indent="0">
              <a:buNone/>
              <a:defRPr sz="494"/>
            </a:lvl5pPr>
            <a:lvl6pPr marL="1127712" indent="0">
              <a:buNone/>
              <a:defRPr sz="494"/>
            </a:lvl6pPr>
            <a:lvl7pPr marL="1353255" indent="0">
              <a:buNone/>
              <a:defRPr sz="494"/>
            </a:lvl7pPr>
            <a:lvl8pPr marL="1578797" indent="0">
              <a:buNone/>
              <a:defRPr sz="494"/>
            </a:lvl8pPr>
            <a:lvl9pPr marL="1804340" indent="0">
              <a:buNone/>
              <a:defRPr sz="4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76F2F-1BCE-362E-2191-2303BDE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2406-FA68-4940-8365-55946672BC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0017A-D6FB-12ED-EE20-CB1FE556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87403-77BF-7FCE-6FAC-8330C3AA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B9C5-E63B-4E4F-A83E-9C007625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0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F7FBAE-1D54-526B-81DE-704D25BB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9" y="569241"/>
            <a:ext cx="652022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279E8-D5B8-B0F7-C7DF-D1AE9E490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9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8C2AF-F56E-BBFD-5BC1-72E8F6D4B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9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2406-FA68-4940-8365-55946672BC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4AEC-B484-ED8E-6149-0A54523D2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4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24723-7579-88EB-1903-8B6EC286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2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B9C5-E63B-4E4F-A83E-9C007625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7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1085" rtl="0" eaLnBrk="1" latinLnBrk="0" hangingPunct="1">
        <a:lnSpc>
          <a:spcPct val="90000"/>
        </a:lnSpc>
        <a:spcBef>
          <a:spcPct val="0"/>
        </a:spcBef>
        <a:buNone/>
        <a:defRPr sz="2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772" indent="-112772" algn="l" defTabSz="451085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381" kern="1200">
          <a:solidFill>
            <a:schemeClr val="tx1"/>
          </a:solidFill>
          <a:latin typeface="+mn-lt"/>
          <a:ea typeface="+mn-ea"/>
          <a:cs typeface="+mn-cs"/>
        </a:defRPr>
      </a:lvl1pPr>
      <a:lvl2pPr marL="338314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2pPr>
      <a:lvl3pPr marL="563857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987" kern="1200">
          <a:solidFill>
            <a:schemeClr val="tx1"/>
          </a:solidFill>
          <a:latin typeface="+mn-lt"/>
          <a:ea typeface="+mn-ea"/>
          <a:cs typeface="+mn-cs"/>
        </a:defRPr>
      </a:lvl3pPr>
      <a:lvl4pPr marL="789399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014942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240484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466027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691569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917111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1pPr>
      <a:lvl2pPr marL="225542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51085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3pPr>
      <a:lvl4pPr marL="676627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90217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127712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353255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578797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80434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CC7E6-08DB-996E-4CB2-6A0E5492C2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10002600"/>
            <a:ext cx="6645960" cy="23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39D00-668B-63CA-6E78-C306AF38A3E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744840"/>
            <a:ext cx="4407840" cy="365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63722-77C2-1D4B-83C0-44D46FC057E5}"/>
              </a:ext>
            </a:extLst>
          </p:cNvPr>
          <p:cNvSpPr txBox="1"/>
          <p:nvPr/>
        </p:nvSpPr>
        <p:spPr>
          <a:xfrm>
            <a:off x="5044680" y="744840"/>
            <a:ext cx="2058120" cy="51552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Volt           : 20.00 kV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Mag.           : x 1,200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Date           : 2023/12/20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Pixel          : 640 x 480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BEEEA-147A-D591-4DED-A9325C4CEE1B}"/>
              </a:ext>
            </a:extLst>
          </p:cNvPr>
          <p:cNvSpPr txBox="1"/>
          <p:nvPr/>
        </p:nvSpPr>
        <p:spPr>
          <a:xfrm>
            <a:off x="456840" y="456840"/>
            <a:ext cx="6645960" cy="251992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>
                <a:latin typeface="Courier New" panose="02070309020205020404" pitchFamily="49" charset="0"/>
              </a:rPr>
              <a:t>001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69916E-2A40-3CFC-63A0-B7872618A70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4582080"/>
            <a:ext cx="6645960" cy="2742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863988-90C5-0E77-C4C8-9D04AFE32EF8}"/>
              </a:ext>
            </a:extLst>
          </p:cNvPr>
          <p:cNvSpPr txBox="1"/>
          <p:nvPr/>
        </p:nvSpPr>
        <p:spPr>
          <a:xfrm>
            <a:off x="5302800" y="4582080"/>
            <a:ext cx="1800000" cy="154144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Acquisition Condition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Instrument     : IT100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Volt           : 20.00 kV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Current        : ---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Process Time   : T4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Live time      : 87.85 sec.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Real Time      : 90.00 sec.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DeadTime       : 2.00 %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Count Rate     : 359.00 CPS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89200-DE9B-D1E3-9F20-5B6172D203A4}"/>
              </a:ext>
            </a:extLst>
          </p:cNvPr>
          <p:cNvSpPr txBox="1"/>
          <p:nvPr/>
        </p:nvSpPr>
        <p:spPr>
          <a:xfrm>
            <a:off x="456840" y="7504920"/>
            <a:ext cx="6645960" cy="77200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Formula	mass%	Atom%	Sigma	Net	K ratio	Line	</a:t>
            </a:r>
          </a:p>
          <a:p>
            <a:pPr>
              <a:lnSpc>
                <a:spcPts val="1000"/>
              </a:lnSpc>
            </a:pPr>
            <a:r>
              <a:rPr lang="pt-BR" sz="900">
                <a:latin typeface="Courier New" panose="02070309020205020404" pitchFamily="49" charset="0"/>
              </a:rPr>
              <a:t>O	17.46	56.38	0.11	9601	0.0051403	K</a:t>
            </a:r>
          </a:p>
          <a:p>
            <a:pPr>
              <a:lnSpc>
                <a:spcPts val="1000"/>
              </a:lnSpc>
            </a:pPr>
            <a:r>
              <a:rPr lang="it-IT" sz="900">
                <a:latin typeface="Courier New" panose="02070309020205020404" pitchFamily="49" charset="0"/>
              </a:rPr>
              <a:t>Si*	0.94	1.74	0.09	678	0.0001450	K</a:t>
            </a:r>
          </a:p>
          <a:p>
            <a:pPr>
              <a:lnSpc>
                <a:spcPts val="1000"/>
              </a:lnSpc>
            </a:pPr>
            <a:r>
              <a:rPr lang="pl-PL" sz="900">
                <a:latin typeface="Courier New" panose="02070309020205020404" pitchFamily="49" charset="0"/>
              </a:rPr>
              <a:t>Co*	18.72	16.41	0.25	5625	0.0045145	K</a:t>
            </a:r>
          </a:p>
          <a:p>
            <a:pPr>
              <a:lnSpc>
                <a:spcPts val="1000"/>
              </a:lnSpc>
            </a:pPr>
            <a:r>
              <a:rPr lang="nl-NL" sz="900">
                <a:latin typeface="Courier New" panose="02070309020205020404" pitchFamily="49" charset="0"/>
              </a:rPr>
              <a:t>Te	62.88	25.46	0.53	25171	0.0134036	L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Total	100.00	100.00</a:t>
            </a:r>
          </a:p>
        </p:txBody>
      </p:sp>
    </p:spTree>
    <p:extLst>
      <p:ext uri="{BB962C8B-B14F-4D97-AF65-F5344CB8AC3E}">
        <p14:creationId xmlns:p14="http://schemas.microsoft.com/office/powerpoint/2010/main" val="220753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FD525-B63B-46C6-C057-4C992E8B6B2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10002600"/>
            <a:ext cx="6645960" cy="23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EF071B-FDF5-F620-D813-8A64ED8AA3C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744840"/>
            <a:ext cx="4407840" cy="365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7D6D0-1657-67D2-8A1E-5CFEAFF7570F}"/>
              </a:ext>
            </a:extLst>
          </p:cNvPr>
          <p:cNvSpPr txBox="1"/>
          <p:nvPr/>
        </p:nvSpPr>
        <p:spPr>
          <a:xfrm>
            <a:off x="5044680" y="744840"/>
            <a:ext cx="2058120" cy="51552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Mag.           : x 1,200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Date           : 2023/12/20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Pixel          : 640 x 480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681FD-4AD4-D8F7-246A-4361707A0092}"/>
              </a:ext>
            </a:extLst>
          </p:cNvPr>
          <p:cNvSpPr txBox="1"/>
          <p:nvPr/>
        </p:nvSpPr>
        <p:spPr>
          <a:xfrm>
            <a:off x="456840" y="456840"/>
            <a:ext cx="6645960" cy="251992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002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52BA54-114F-A19C-D37B-4BD34AC483B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4582080"/>
            <a:ext cx="6645960" cy="2742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65B431-2556-A490-8AD9-294FA8F1AA9A}"/>
              </a:ext>
            </a:extLst>
          </p:cNvPr>
          <p:cNvSpPr txBox="1"/>
          <p:nvPr/>
        </p:nvSpPr>
        <p:spPr>
          <a:xfrm>
            <a:off x="5302800" y="4582080"/>
            <a:ext cx="1800000" cy="154144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Acquisition Condition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Instrument     : IT100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Current        : ---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Process Time   : T4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Live time      : 87.78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Real Time      : 90.00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DeadTime       : 2.00 %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Count Rate     : 300.00 CPS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E0ED34-C9F5-2118-5E6E-8F05B28A42E2}"/>
              </a:ext>
            </a:extLst>
          </p:cNvPr>
          <p:cNvSpPr txBox="1"/>
          <p:nvPr/>
        </p:nvSpPr>
        <p:spPr>
          <a:xfrm>
            <a:off x="456840" y="7504920"/>
            <a:ext cx="6645960" cy="77200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Formula	mass%	Atom%	Sigma	Net	K ratio	Line	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	14.30	50.51	0.11	6818	0.0036534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Si	1.35	2.72	0.09	842	0.0001804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	18.22	17.48	0.27	4765	0.0038273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Te	66.13	29.29	0.58	23047	0.0122823	L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Total	100.00	100.00</a:t>
            </a:r>
          </a:p>
        </p:txBody>
      </p:sp>
    </p:spTree>
    <p:extLst>
      <p:ext uri="{BB962C8B-B14F-4D97-AF65-F5344CB8AC3E}">
        <p14:creationId xmlns:p14="http://schemas.microsoft.com/office/powerpoint/2010/main" val="65768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34954-96FF-EA89-4830-1CF1D326CB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10002600"/>
            <a:ext cx="6645960" cy="23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C51600-5D7E-F566-C3CE-2207D39F4A8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744840"/>
            <a:ext cx="4407840" cy="365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A4276-1911-4996-DD8F-340535C5544F}"/>
              </a:ext>
            </a:extLst>
          </p:cNvPr>
          <p:cNvSpPr txBox="1"/>
          <p:nvPr/>
        </p:nvSpPr>
        <p:spPr>
          <a:xfrm>
            <a:off x="5044680" y="744840"/>
            <a:ext cx="2058120" cy="51552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Mag.           : x 1,200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Date           : 2023/12/20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Pixel          : 640 x 480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436389-2C28-9D07-FB2C-EF06399D4E35}"/>
              </a:ext>
            </a:extLst>
          </p:cNvPr>
          <p:cNvSpPr txBox="1"/>
          <p:nvPr/>
        </p:nvSpPr>
        <p:spPr>
          <a:xfrm>
            <a:off x="456840" y="456840"/>
            <a:ext cx="6645960" cy="251992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003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3C89B-B110-BBF6-07FA-91D55CCE153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4582080"/>
            <a:ext cx="6645960" cy="2742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4E4F84-A1DD-9B67-E48F-1D68431003C2}"/>
              </a:ext>
            </a:extLst>
          </p:cNvPr>
          <p:cNvSpPr txBox="1"/>
          <p:nvPr/>
        </p:nvSpPr>
        <p:spPr>
          <a:xfrm>
            <a:off x="5302800" y="4582080"/>
            <a:ext cx="1800000" cy="154144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Acquisition Condition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Instrument     : IT100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Current        : ---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Process Time   : T4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Live time      : 87.79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Real Time      : 90.00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DeadTime       : 1.00 %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Count Rate     : 292.00 CPS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B05A6-CAC1-3AC4-B985-2264687F44F7}"/>
              </a:ext>
            </a:extLst>
          </p:cNvPr>
          <p:cNvSpPr txBox="1"/>
          <p:nvPr/>
        </p:nvSpPr>
        <p:spPr>
          <a:xfrm>
            <a:off x="456840" y="7504920"/>
            <a:ext cx="6645960" cy="77200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Formula	mass%	Atom%	Sigma	Net	K ratio	Line	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	15.81	52.70	0.11	7917	0.0042416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Si	2.29	4.34	0.11	1526	0.0003267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	17.91	16.21	0.26	4981	0.0040006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Te	63.99	26.75	0.56	23677	0.0126170	L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Total	100.00	100.00</a:t>
            </a:r>
          </a:p>
        </p:txBody>
      </p:sp>
    </p:spTree>
    <p:extLst>
      <p:ext uri="{BB962C8B-B14F-4D97-AF65-F5344CB8AC3E}">
        <p14:creationId xmlns:p14="http://schemas.microsoft.com/office/powerpoint/2010/main" val="222478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F1DAC5-B1D0-69F2-DB80-0438766646C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10002600"/>
            <a:ext cx="6645960" cy="23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A67D18-2ACF-F4E4-1DCC-250A60E02E4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744840"/>
            <a:ext cx="4407840" cy="365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5F9BA-DF07-389B-0C50-93523105F9A0}"/>
              </a:ext>
            </a:extLst>
          </p:cNvPr>
          <p:cNvSpPr txBox="1"/>
          <p:nvPr/>
        </p:nvSpPr>
        <p:spPr>
          <a:xfrm>
            <a:off x="5044680" y="744840"/>
            <a:ext cx="2058120" cy="51552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Mag.           : x 1,200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Date           : 2023/12/20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Pixel          : 640 x 480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C647A-FCCC-9508-3157-0A5F520ECD11}"/>
              </a:ext>
            </a:extLst>
          </p:cNvPr>
          <p:cNvSpPr txBox="1"/>
          <p:nvPr/>
        </p:nvSpPr>
        <p:spPr>
          <a:xfrm>
            <a:off x="456840" y="456840"/>
            <a:ext cx="6645960" cy="251992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004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FE8B41-A2F4-61B7-71A0-3F6FC951313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4582080"/>
            <a:ext cx="6645960" cy="2742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7DF098-44B7-1873-FE06-EF53A7FD9CA7}"/>
              </a:ext>
            </a:extLst>
          </p:cNvPr>
          <p:cNvSpPr txBox="1"/>
          <p:nvPr/>
        </p:nvSpPr>
        <p:spPr>
          <a:xfrm>
            <a:off x="5302800" y="4582080"/>
            <a:ext cx="1800000" cy="154144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Acquisition Condition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Instrument     : IT100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Current        : ---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Process Time   : T4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Live time      : 87.84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Real Time      : 90.00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DeadTime       : 3.00 %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Count Rate     : 221.00 CPS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32180-2BD3-DF93-11FB-4466C13B591C}"/>
              </a:ext>
            </a:extLst>
          </p:cNvPr>
          <p:cNvSpPr txBox="1"/>
          <p:nvPr/>
        </p:nvSpPr>
        <p:spPr>
          <a:xfrm>
            <a:off x="456840" y="7504920"/>
            <a:ext cx="6645960" cy="77200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Formula	mass%	Atom%	Sigma	Net	K ratio	Line	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	8.16	35.20	0.09	3137	0.0016799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Si*	1.04	2.56	0.10	521	0.0001116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	20.83	24.39	0.32	4412	0.0035416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Te	69.97	37.85	0.67	19739	0.0105126	L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Total	100.00	100.00</a:t>
            </a:r>
          </a:p>
        </p:txBody>
      </p:sp>
    </p:spTree>
    <p:extLst>
      <p:ext uri="{BB962C8B-B14F-4D97-AF65-F5344CB8AC3E}">
        <p14:creationId xmlns:p14="http://schemas.microsoft.com/office/powerpoint/2010/main" val="160443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0A6C3-D3AC-B477-BC07-05518BF84F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10002600"/>
            <a:ext cx="6645960" cy="23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45591-B874-0F2B-5C34-74E068A7874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744840"/>
            <a:ext cx="4407840" cy="365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3354E-AA60-2DCA-CA3B-6ED53C08145F}"/>
              </a:ext>
            </a:extLst>
          </p:cNvPr>
          <p:cNvSpPr txBox="1"/>
          <p:nvPr/>
        </p:nvSpPr>
        <p:spPr>
          <a:xfrm>
            <a:off x="5044680" y="744840"/>
            <a:ext cx="2058120" cy="51552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Mag.           : x 1,200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Date           : 2023/12/20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Pixel          : 640 x 480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F96B3-7AAE-24BA-1231-8AEBAC0DF0D5}"/>
              </a:ext>
            </a:extLst>
          </p:cNvPr>
          <p:cNvSpPr txBox="1"/>
          <p:nvPr/>
        </p:nvSpPr>
        <p:spPr>
          <a:xfrm>
            <a:off x="456840" y="456840"/>
            <a:ext cx="6645960" cy="251992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005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61BEB1-7001-D36C-050D-60DB8050104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4582080"/>
            <a:ext cx="6645960" cy="2742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F89E22-F1B7-181F-0EDC-E868C22A6189}"/>
              </a:ext>
            </a:extLst>
          </p:cNvPr>
          <p:cNvSpPr txBox="1"/>
          <p:nvPr/>
        </p:nvSpPr>
        <p:spPr>
          <a:xfrm>
            <a:off x="5302800" y="4582080"/>
            <a:ext cx="1800000" cy="154144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Acquisition Condition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Instrument     : IT100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Current        : ---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Process Time   : T4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Live time      : 87.62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Real Time      : 90.00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DeadTime       : 1.00 %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Count Rate     : 367.00 CPS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4B4BF3-BFA3-C82E-2D34-838924F51560}"/>
              </a:ext>
            </a:extLst>
          </p:cNvPr>
          <p:cNvSpPr txBox="1"/>
          <p:nvPr/>
        </p:nvSpPr>
        <p:spPr>
          <a:xfrm>
            <a:off x="456840" y="7504920"/>
            <a:ext cx="6645960" cy="77200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Formula	mass%	Atom%	Sigma	Net	K ratio	Line	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	21.94	62.74	0.12	13012	0.0069846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Si	2.00	3.26	0.10	1573	0.0003376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	16.08	12.49	0.23	5223	0.0042026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Te	59.98	21.51	0.50	25949	0.0138543	L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Total	100.00	100.00</a:t>
            </a:r>
          </a:p>
        </p:txBody>
      </p:sp>
    </p:spTree>
    <p:extLst>
      <p:ext uri="{BB962C8B-B14F-4D97-AF65-F5344CB8AC3E}">
        <p14:creationId xmlns:p14="http://schemas.microsoft.com/office/powerpoint/2010/main" val="9706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AAB9C-DEFF-FF20-5649-1FB5A929A68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10002600"/>
            <a:ext cx="6645960" cy="23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61827F-38EB-7BE5-6628-F77C6C3E083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744840"/>
            <a:ext cx="4407840" cy="365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D7C9D8-D677-B23E-69FF-F02D51C77493}"/>
              </a:ext>
            </a:extLst>
          </p:cNvPr>
          <p:cNvSpPr txBox="1"/>
          <p:nvPr/>
        </p:nvSpPr>
        <p:spPr>
          <a:xfrm>
            <a:off x="5044680" y="744840"/>
            <a:ext cx="2058120" cy="51552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Mag.           : x 1,200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Date           : 2023/12/20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Pixel          : 640 x 480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FB3C5-6925-4F8F-FBFF-5D105F021DCC}"/>
              </a:ext>
            </a:extLst>
          </p:cNvPr>
          <p:cNvSpPr txBox="1"/>
          <p:nvPr/>
        </p:nvSpPr>
        <p:spPr>
          <a:xfrm>
            <a:off x="456840" y="456840"/>
            <a:ext cx="6645960" cy="251992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006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79DBE5-850F-228C-A34E-506D0CEBD12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4582080"/>
            <a:ext cx="6645960" cy="2742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BBDE68-5A8D-B3FD-AB8B-DCF71847BB97}"/>
              </a:ext>
            </a:extLst>
          </p:cNvPr>
          <p:cNvSpPr txBox="1"/>
          <p:nvPr/>
        </p:nvSpPr>
        <p:spPr>
          <a:xfrm>
            <a:off x="5302800" y="4582080"/>
            <a:ext cx="1800000" cy="154144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Acquisition Condition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Instrument     : IT100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Current        : ---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Process Time   : T4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Live time      : 87.79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Real Time      : 90.00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DeadTime       : 2.00 %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Count Rate     : 323.00 CPS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22AF7-9B6B-8C55-453F-D5B4BA9679C4}"/>
              </a:ext>
            </a:extLst>
          </p:cNvPr>
          <p:cNvSpPr txBox="1"/>
          <p:nvPr/>
        </p:nvSpPr>
        <p:spPr>
          <a:xfrm>
            <a:off x="456840" y="7504920"/>
            <a:ext cx="6645960" cy="77200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Formula	mass%	Atom%	Sigma	Net	K ratio	Line	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	19.16	58.46	0.12	10255	0.0054940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Si	1.81	3.14	0.10	1284	0.0002750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	18.35	15.19	0.25	5423	0.0043555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Te	60.68	23.21	0.53	23859	0.0127137	L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Total	100.00	100.00</a:t>
            </a:r>
          </a:p>
        </p:txBody>
      </p:sp>
    </p:spTree>
    <p:extLst>
      <p:ext uri="{BB962C8B-B14F-4D97-AF65-F5344CB8AC3E}">
        <p14:creationId xmlns:p14="http://schemas.microsoft.com/office/powerpoint/2010/main" val="319936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777</Words>
  <Application>Microsoft Office PowerPoint</Application>
  <PresentationFormat>Custom</PresentationFormat>
  <Paragraphs>120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JEOL</dc:creator>
  <cp:lastModifiedBy>McQueenLab</cp:lastModifiedBy>
  <cp:revision>2</cp:revision>
  <dcterms:created xsi:type="dcterms:W3CDTF">2023-12-20T20:13:25Z</dcterms:created>
  <dcterms:modified xsi:type="dcterms:W3CDTF">2024-01-09T20:11:48Z</dcterms:modified>
</cp:coreProperties>
</file>