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A742A-5D6F-F532-2E08-BD830A220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2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01084-3269-FD85-DF4E-6F1779C40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9"/>
            <a:ext cx="5669756" cy="2581379"/>
          </a:xfrm>
        </p:spPr>
        <p:txBody>
          <a:bodyPr/>
          <a:lstStyle>
            <a:lvl1pPr marL="0" indent="0" algn="ctr">
              <a:buNone/>
              <a:defRPr sz="1184"/>
            </a:lvl1pPr>
            <a:lvl2pPr marL="225542" indent="0" algn="ctr">
              <a:buNone/>
              <a:defRPr sz="987"/>
            </a:lvl2pPr>
            <a:lvl3pPr marL="451085" indent="0" algn="ctr">
              <a:buNone/>
              <a:defRPr sz="888"/>
            </a:lvl3pPr>
            <a:lvl4pPr marL="676627" indent="0" algn="ctr">
              <a:buNone/>
              <a:defRPr sz="789"/>
            </a:lvl4pPr>
            <a:lvl5pPr marL="902170" indent="0" algn="ctr">
              <a:buNone/>
              <a:defRPr sz="789"/>
            </a:lvl5pPr>
            <a:lvl6pPr marL="1127712" indent="0" algn="ctr">
              <a:buNone/>
              <a:defRPr sz="789"/>
            </a:lvl6pPr>
            <a:lvl7pPr marL="1353255" indent="0" algn="ctr">
              <a:buNone/>
              <a:defRPr sz="789"/>
            </a:lvl7pPr>
            <a:lvl8pPr marL="1578797" indent="0" algn="ctr">
              <a:buNone/>
              <a:defRPr sz="789"/>
            </a:lvl8pPr>
            <a:lvl9pPr marL="1804340" indent="0" algn="ctr">
              <a:buNone/>
              <a:defRPr sz="78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C589F-9415-E477-989E-18445C753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AD4-5985-43CA-97FC-75BCB6BCB52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4E30C-39BE-E300-03A7-0C942027D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231C5-B874-5B78-F9C6-24FE7AAE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799F-B96F-41E5-8349-93D6A915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8BE2-0D0C-9EE7-E0C6-82A658BAB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E2544-5ECC-BD67-1248-E1DF6CD91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D12C3-7A0B-2334-238F-14012D21E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AD4-5985-43CA-97FC-75BCB6BCB52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43725-C741-73A0-BB8D-16666A9EE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F93F5-FDBC-BCFE-5157-77F6C60E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799F-B96F-41E5-8349-93D6A915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2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D33C1A-E8D9-4F89-7A11-78382DB2D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2BF9B-80FE-B03D-CB2E-3BDB6C696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5F3AC-61CE-6B48-CC59-462339731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AD4-5985-43CA-97FC-75BCB6BCB52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693F7-F8D7-5C81-6970-B7EB2209D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1D771-12E0-C777-88BE-87AD8D22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799F-B96F-41E5-8349-93D6A915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2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A99ED-BB73-A617-370C-7B8A9E2F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C764A-B9DE-8ACB-3CC8-0D84D91D1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0A9D3-AFB8-4184-5FB4-E1C455E3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AD4-5985-43CA-97FC-75BCB6BCB52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29C7B-2A8C-88A6-26CE-E5F50A654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32FEF-0399-22B9-CBB5-A6EC5262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799F-B96F-41E5-8349-93D6A915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7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54FCD-8972-4074-BB6C-7A29AAE2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1" y="2665530"/>
            <a:ext cx="6520220" cy="4447496"/>
          </a:xfrm>
        </p:spPr>
        <p:txBody>
          <a:bodyPr anchor="b"/>
          <a:lstStyle>
            <a:lvl1pPr>
              <a:defRPr sz="2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8006E-3D7D-6DD1-99E6-582CC40A8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184">
                <a:solidFill>
                  <a:schemeClr val="tx1">
                    <a:tint val="75000"/>
                  </a:schemeClr>
                </a:solidFill>
              </a:defRPr>
            </a:lvl1pPr>
            <a:lvl2pPr marL="225542" indent="0">
              <a:buNone/>
              <a:defRPr sz="987">
                <a:solidFill>
                  <a:schemeClr val="tx1">
                    <a:tint val="75000"/>
                  </a:schemeClr>
                </a:solidFill>
              </a:defRPr>
            </a:lvl2pPr>
            <a:lvl3pPr marL="451085" indent="0">
              <a:buNone/>
              <a:defRPr sz="888">
                <a:solidFill>
                  <a:schemeClr val="tx1">
                    <a:tint val="75000"/>
                  </a:schemeClr>
                </a:solidFill>
              </a:defRPr>
            </a:lvl3pPr>
            <a:lvl4pPr marL="676627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4pPr>
            <a:lvl5pPr marL="902170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5pPr>
            <a:lvl6pPr marL="1127712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6pPr>
            <a:lvl7pPr marL="1353255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7pPr>
            <a:lvl8pPr marL="1578797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8pPr>
            <a:lvl9pPr marL="1804340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F5DAF-A2BD-8EE7-6038-A1F85B52D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AD4-5985-43CA-97FC-75BCB6BCB52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A55F9-5D95-16B9-9F70-E94F20E5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40615-B16F-AD72-A9DE-2B8F08DD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799F-B96F-41E5-8349-93D6A915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1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BEF2-9D20-B5F3-EF05-92EB4046A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1E9A4-F645-043D-F6ED-004AD9091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1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4CA2E-3239-320D-E3EC-FE60FD78B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6" y="2846201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67762-B40B-10FE-28EA-4ACDEA6B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AD4-5985-43CA-97FC-75BCB6BCB52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EFC38-5C0F-E653-CDDC-5E9C9DCC5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DBC28-6EB3-D98E-CE28-2B0D48CF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799F-B96F-41E5-8349-93D6A915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6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36D66-A62B-B122-1FE3-7C1B22762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3" y="569241"/>
            <a:ext cx="6520220" cy="20665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162DA-BFE9-47D8-B5BE-00CC0E77E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1"/>
          </a:xfrm>
        </p:spPr>
        <p:txBody>
          <a:bodyPr anchor="b"/>
          <a:lstStyle>
            <a:lvl1pPr marL="0" indent="0">
              <a:buNone/>
              <a:defRPr sz="1184" b="1"/>
            </a:lvl1pPr>
            <a:lvl2pPr marL="225542" indent="0">
              <a:buNone/>
              <a:defRPr sz="987" b="1"/>
            </a:lvl2pPr>
            <a:lvl3pPr marL="451085" indent="0">
              <a:buNone/>
              <a:defRPr sz="888" b="1"/>
            </a:lvl3pPr>
            <a:lvl4pPr marL="676627" indent="0">
              <a:buNone/>
              <a:defRPr sz="789" b="1"/>
            </a:lvl4pPr>
            <a:lvl5pPr marL="902170" indent="0">
              <a:buNone/>
              <a:defRPr sz="789" b="1"/>
            </a:lvl5pPr>
            <a:lvl6pPr marL="1127712" indent="0">
              <a:buNone/>
              <a:defRPr sz="789" b="1"/>
            </a:lvl6pPr>
            <a:lvl7pPr marL="1353255" indent="0">
              <a:buNone/>
              <a:defRPr sz="789" b="1"/>
            </a:lvl7pPr>
            <a:lvl8pPr marL="1578797" indent="0">
              <a:buNone/>
              <a:defRPr sz="789" b="1"/>
            </a:lvl8pPr>
            <a:lvl9pPr marL="1804340" indent="0">
              <a:buNone/>
              <a:defRPr sz="7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B76B2-E9D7-0CC9-A915-983D67CA6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3" y="3905483"/>
            <a:ext cx="3198096" cy="5744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FE112-D314-3904-4274-8B09FC11F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7" y="2620980"/>
            <a:ext cx="3213846" cy="1284501"/>
          </a:xfrm>
        </p:spPr>
        <p:txBody>
          <a:bodyPr anchor="b"/>
          <a:lstStyle>
            <a:lvl1pPr marL="0" indent="0">
              <a:buNone/>
              <a:defRPr sz="1184" b="1"/>
            </a:lvl1pPr>
            <a:lvl2pPr marL="225542" indent="0">
              <a:buNone/>
              <a:defRPr sz="987" b="1"/>
            </a:lvl2pPr>
            <a:lvl3pPr marL="451085" indent="0">
              <a:buNone/>
              <a:defRPr sz="888" b="1"/>
            </a:lvl3pPr>
            <a:lvl4pPr marL="676627" indent="0">
              <a:buNone/>
              <a:defRPr sz="789" b="1"/>
            </a:lvl4pPr>
            <a:lvl5pPr marL="902170" indent="0">
              <a:buNone/>
              <a:defRPr sz="789" b="1"/>
            </a:lvl5pPr>
            <a:lvl6pPr marL="1127712" indent="0">
              <a:buNone/>
              <a:defRPr sz="789" b="1"/>
            </a:lvl6pPr>
            <a:lvl7pPr marL="1353255" indent="0">
              <a:buNone/>
              <a:defRPr sz="789" b="1"/>
            </a:lvl7pPr>
            <a:lvl8pPr marL="1578797" indent="0">
              <a:buNone/>
              <a:defRPr sz="789" b="1"/>
            </a:lvl8pPr>
            <a:lvl9pPr marL="1804340" indent="0">
              <a:buNone/>
              <a:defRPr sz="7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1357F6-3823-589E-2827-36519D9E1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7" y="3905483"/>
            <a:ext cx="3213846" cy="5744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BBB2CE-0A84-0244-BBF2-B4DE8925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AD4-5985-43CA-97FC-75BCB6BCB52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0A06EC-E298-D397-C9F5-4574FB599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67DC02-C603-DD8B-7BC7-93C0C277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799F-B96F-41E5-8349-93D6A915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7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0B1E-F4C2-D2EF-EF19-1AF45A52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AD211C-1AA1-85AB-56EC-D3DA5AC3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AD4-5985-43CA-97FC-75BCB6BCB52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EE281-62A4-991C-9863-F062A16D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1100B-5DB3-A130-D5C6-AC3BD68E0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799F-B96F-41E5-8349-93D6A915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2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A05D92-3B67-CAFB-A32C-0C26A8D5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AD4-5985-43CA-97FC-75BCB6BCB52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46B9F-619D-145F-130C-43A73C35F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59589-E44F-EA4F-08E6-7537BA8B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799F-B96F-41E5-8349-93D6A915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5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26D2B-7BEA-A273-76EA-F7FA00768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4" y="712788"/>
            <a:ext cx="2438191" cy="2494756"/>
          </a:xfrm>
        </p:spPr>
        <p:txBody>
          <a:bodyPr anchor="b"/>
          <a:lstStyle>
            <a:lvl1pPr>
              <a:defRPr sz="15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A55D9-E061-F8E4-AFA2-716207A1C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6" cy="7598117"/>
          </a:xfrm>
        </p:spPr>
        <p:txBody>
          <a:bodyPr/>
          <a:lstStyle>
            <a:lvl1pPr>
              <a:defRPr sz="1579"/>
            </a:lvl1pPr>
            <a:lvl2pPr>
              <a:defRPr sz="1381"/>
            </a:lvl2pPr>
            <a:lvl3pPr>
              <a:defRPr sz="1184"/>
            </a:lvl3pPr>
            <a:lvl4pPr>
              <a:defRPr sz="987"/>
            </a:lvl4pPr>
            <a:lvl5pPr>
              <a:defRPr sz="987"/>
            </a:lvl5pPr>
            <a:lvl6pPr>
              <a:defRPr sz="987"/>
            </a:lvl6pPr>
            <a:lvl7pPr>
              <a:defRPr sz="987"/>
            </a:lvl7pPr>
            <a:lvl8pPr>
              <a:defRPr sz="987"/>
            </a:lvl8pPr>
            <a:lvl9pPr>
              <a:defRPr sz="9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73A78-2B01-7081-9056-8BDF2C2E0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4" y="3207544"/>
            <a:ext cx="2438191" cy="5942371"/>
          </a:xfrm>
        </p:spPr>
        <p:txBody>
          <a:bodyPr/>
          <a:lstStyle>
            <a:lvl1pPr marL="0" indent="0">
              <a:buNone/>
              <a:defRPr sz="789"/>
            </a:lvl1pPr>
            <a:lvl2pPr marL="225542" indent="0">
              <a:buNone/>
              <a:defRPr sz="691"/>
            </a:lvl2pPr>
            <a:lvl3pPr marL="451085" indent="0">
              <a:buNone/>
              <a:defRPr sz="592"/>
            </a:lvl3pPr>
            <a:lvl4pPr marL="676627" indent="0">
              <a:buNone/>
              <a:defRPr sz="494"/>
            </a:lvl4pPr>
            <a:lvl5pPr marL="902170" indent="0">
              <a:buNone/>
              <a:defRPr sz="494"/>
            </a:lvl5pPr>
            <a:lvl6pPr marL="1127712" indent="0">
              <a:buNone/>
              <a:defRPr sz="494"/>
            </a:lvl6pPr>
            <a:lvl7pPr marL="1353255" indent="0">
              <a:buNone/>
              <a:defRPr sz="494"/>
            </a:lvl7pPr>
            <a:lvl8pPr marL="1578797" indent="0">
              <a:buNone/>
              <a:defRPr sz="494"/>
            </a:lvl8pPr>
            <a:lvl9pPr marL="1804340" indent="0">
              <a:buNone/>
              <a:defRPr sz="4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EDA12-74DC-37F8-3AAD-18AB4485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AD4-5985-43CA-97FC-75BCB6BCB52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56EF1-477A-CDE5-5235-10851FF9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3E3BD-2560-06D9-F0FA-EB57B90E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799F-B96F-41E5-8349-93D6A915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3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4A706-15B6-4F82-DDD4-657479EE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4" y="712788"/>
            <a:ext cx="2438191" cy="2494756"/>
          </a:xfrm>
        </p:spPr>
        <p:txBody>
          <a:bodyPr anchor="b"/>
          <a:lstStyle>
            <a:lvl1pPr>
              <a:defRPr sz="15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6C7DD-8553-5DD7-7FD9-9F7CC8807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6" cy="7598117"/>
          </a:xfrm>
        </p:spPr>
        <p:txBody>
          <a:bodyPr/>
          <a:lstStyle>
            <a:lvl1pPr marL="0" indent="0">
              <a:buNone/>
              <a:defRPr sz="1579"/>
            </a:lvl1pPr>
            <a:lvl2pPr marL="225542" indent="0">
              <a:buNone/>
              <a:defRPr sz="1381"/>
            </a:lvl2pPr>
            <a:lvl3pPr marL="451085" indent="0">
              <a:buNone/>
              <a:defRPr sz="1184"/>
            </a:lvl3pPr>
            <a:lvl4pPr marL="676627" indent="0">
              <a:buNone/>
              <a:defRPr sz="987"/>
            </a:lvl4pPr>
            <a:lvl5pPr marL="902170" indent="0">
              <a:buNone/>
              <a:defRPr sz="987"/>
            </a:lvl5pPr>
            <a:lvl6pPr marL="1127712" indent="0">
              <a:buNone/>
              <a:defRPr sz="987"/>
            </a:lvl6pPr>
            <a:lvl7pPr marL="1353255" indent="0">
              <a:buNone/>
              <a:defRPr sz="987"/>
            </a:lvl7pPr>
            <a:lvl8pPr marL="1578797" indent="0">
              <a:buNone/>
              <a:defRPr sz="987"/>
            </a:lvl8pPr>
            <a:lvl9pPr marL="1804340" indent="0">
              <a:buNone/>
              <a:defRPr sz="98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8F762-51A6-7E9D-C89E-E2A398A62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4" y="3207544"/>
            <a:ext cx="2438191" cy="5942371"/>
          </a:xfrm>
        </p:spPr>
        <p:txBody>
          <a:bodyPr/>
          <a:lstStyle>
            <a:lvl1pPr marL="0" indent="0">
              <a:buNone/>
              <a:defRPr sz="789"/>
            </a:lvl1pPr>
            <a:lvl2pPr marL="225542" indent="0">
              <a:buNone/>
              <a:defRPr sz="691"/>
            </a:lvl2pPr>
            <a:lvl3pPr marL="451085" indent="0">
              <a:buNone/>
              <a:defRPr sz="592"/>
            </a:lvl3pPr>
            <a:lvl4pPr marL="676627" indent="0">
              <a:buNone/>
              <a:defRPr sz="494"/>
            </a:lvl4pPr>
            <a:lvl5pPr marL="902170" indent="0">
              <a:buNone/>
              <a:defRPr sz="494"/>
            </a:lvl5pPr>
            <a:lvl6pPr marL="1127712" indent="0">
              <a:buNone/>
              <a:defRPr sz="494"/>
            </a:lvl6pPr>
            <a:lvl7pPr marL="1353255" indent="0">
              <a:buNone/>
              <a:defRPr sz="494"/>
            </a:lvl7pPr>
            <a:lvl8pPr marL="1578797" indent="0">
              <a:buNone/>
              <a:defRPr sz="494"/>
            </a:lvl8pPr>
            <a:lvl9pPr marL="1804340" indent="0">
              <a:buNone/>
              <a:defRPr sz="4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A4499-EAC0-1E1B-9E44-36E2C181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AD4-5985-43CA-97FC-75BCB6BCB52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2D96C-B9FD-CE93-2EF9-CF6C09C8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7E769-9299-F9DD-0CEE-B7BCF0F4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799F-B96F-41E5-8349-93D6A915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6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29CA1-1A97-DCE8-DAAB-F3758D50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9" y="569241"/>
            <a:ext cx="6520220" cy="2066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1167F-9287-6890-93F1-39A26FF09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9" y="2846201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D7946-7F39-7F54-0B38-C289C6FEC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9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67AD4-5985-43CA-97FC-75BCB6BCB523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71750-9BC7-1B11-D7C2-41297D3A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4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0A437-1967-F18B-0860-430598686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2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C799F-B96F-41E5-8349-93D6A915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4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1085" rtl="0" eaLnBrk="1" latinLnBrk="0" hangingPunct="1">
        <a:lnSpc>
          <a:spcPct val="90000"/>
        </a:lnSpc>
        <a:spcBef>
          <a:spcPct val="0"/>
        </a:spcBef>
        <a:buNone/>
        <a:defRPr sz="2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772" indent="-112772" algn="l" defTabSz="451085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381" kern="1200">
          <a:solidFill>
            <a:schemeClr val="tx1"/>
          </a:solidFill>
          <a:latin typeface="+mn-lt"/>
          <a:ea typeface="+mn-ea"/>
          <a:cs typeface="+mn-cs"/>
        </a:defRPr>
      </a:lvl1pPr>
      <a:lvl2pPr marL="338314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1184" kern="1200">
          <a:solidFill>
            <a:schemeClr val="tx1"/>
          </a:solidFill>
          <a:latin typeface="+mn-lt"/>
          <a:ea typeface="+mn-ea"/>
          <a:cs typeface="+mn-cs"/>
        </a:defRPr>
      </a:lvl2pPr>
      <a:lvl3pPr marL="563857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987" kern="1200">
          <a:solidFill>
            <a:schemeClr val="tx1"/>
          </a:solidFill>
          <a:latin typeface="+mn-lt"/>
          <a:ea typeface="+mn-ea"/>
          <a:cs typeface="+mn-cs"/>
        </a:defRPr>
      </a:lvl3pPr>
      <a:lvl4pPr marL="789399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1014942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240484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466027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691569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917111" indent="-112772" algn="l" defTabSz="451085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1pPr>
      <a:lvl2pPr marL="225542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2pPr>
      <a:lvl3pPr marL="451085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3pPr>
      <a:lvl4pPr marL="676627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902170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127712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353255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578797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804340" algn="l" defTabSz="451085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60DAA2-E301-74E2-61AD-E7506B76B4D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10002600"/>
            <a:ext cx="6645960" cy="23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655E28-AB61-37CB-9969-9D2064656AB1}"/>
              </a:ext>
            </a:extLst>
          </p:cNvPr>
          <p:cNvSpPr txBox="1"/>
          <p:nvPr/>
        </p:nvSpPr>
        <p:spPr>
          <a:xfrm>
            <a:off x="456840" y="456840"/>
            <a:ext cx="6645960" cy="251992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>
                <a:latin typeface="Courier New" panose="02070309020205020404" pitchFamily="49" charset="0"/>
              </a:rPr>
              <a:t>MAP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A542BB-6E8F-BC06-BD83-2DD7FB87306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744840"/>
            <a:ext cx="3232800" cy="2682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3540E7-5CAF-0EA1-D5E9-6E4FE693A42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40" y="744840"/>
            <a:ext cx="3232800" cy="2682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CF136D-C094-CEC2-2D56-1D2A5721A77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3848040"/>
            <a:ext cx="3232800" cy="26827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853100-1F88-4ED3-BBDC-01D11B672FC6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40" y="3848040"/>
            <a:ext cx="3232800" cy="2682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D23301-9D7C-ECCA-42F9-194949601A84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6951240"/>
            <a:ext cx="3232800" cy="26827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A9F2CD-7945-E04F-1DEB-1D66AB41CA2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40" y="6951240"/>
            <a:ext cx="3232800" cy="268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2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DB0492-0950-B910-E5E1-2A6D5361484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10002600"/>
            <a:ext cx="6645960" cy="23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D5B2E2-1E07-CC1F-4029-C0F13B063C8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456840"/>
            <a:ext cx="6645960" cy="2742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E355F-48DD-5379-601F-49820EA8830B}"/>
              </a:ext>
            </a:extLst>
          </p:cNvPr>
          <p:cNvSpPr txBox="1"/>
          <p:nvPr/>
        </p:nvSpPr>
        <p:spPr>
          <a:xfrm>
            <a:off x="5302800" y="456840"/>
            <a:ext cx="1800000" cy="1541448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Acquisition Condition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Instrument     : IT100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Volt           : 20.00 kV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Current        : ---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Process Time   : T4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Live time      : 393.21 sec.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Real Time      : 405.23 sec.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DeadTime       : 2.00 %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Count Rate     : 373.00 CPS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191E4-E7EA-AB8C-2F02-025011DF6B04}"/>
              </a:ext>
            </a:extLst>
          </p:cNvPr>
          <p:cNvSpPr txBox="1"/>
          <p:nvPr/>
        </p:nvSpPr>
        <p:spPr>
          <a:xfrm>
            <a:off x="456840" y="3379680"/>
            <a:ext cx="6645960" cy="90024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Formula	mass%	Atom%	Sigma	Net	K ratio	Line	</a:t>
            </a:r>
          </a:p>
          <a:p>
            <a:pPr>
              <a:lnSpc>
                <a:spcPts val="1000"/>
              </a:lnSpc>
            </a:pPr>
            <a:r>
              <a:rPr lang="pt-BR" sz="900">
                <a:latin typeface="Courier New" panose="02070309020205020404" pitchFamily="49" charset="0"/>
              </a:rPr>
              <a:t>O*	14.87	51.16	0.04	47889	0.0057283	K</a:t>
            </a:r>
          </a:p>
          <a:p>
            <a:pPr>
              <a:lnSpc>
                <a:spcPts val="1000"/>
              </a:lnSpc>
            </a:pPr>
            <a:r>
              <a:rPr lang="pl-PL" sz="900">
                <a:latin typeface="Courier New" panose="02070309020205020404" pitchFamily="49" charset="0"/>
              </a:rPr>
              <a:t>Na*	0.13	0.32	0.04	218	0.0000148	K</a:t>
            </a:r>
          </a:p>
          <a:p>
            <a:pPr>
              <a:lnSpc>
                <a:spcPts val="1000"/>
              </a:lnSpc>
            </a:pPr>
            <a:r>
              <a:rPr lang="it-IT" sz="900">
                <a:latin typeface="Courier New" panose="02070309020205020404" pitchFamily="49" charset="0"/>
              </a:rPr>
              <a:t>Si*	0.76	1.48	0.03	3186	0.0001523	K</a:t>
            </a:r>
          </a:p>
          <a:p>
            <a:pPr>
              <a:lnSpc>
                <a:spcPts val="1000"/>
              </a:lnSpc>
            </a:pPr>
            <a:r>
              <a:rPr lang="pl-PL" sz="900">
                <a:latin typeface="Courier New" panose="02070309020205020404" pitchFamily="49" charset="0"/>
              </a:rPr>
              <a:t>Co*	21.33	19.92	0.11	37909	0.0067973	K</a:t>
            </a:r>
          </a:p>
          <a:p>
            <a:pPr>
              <a:lnSpc>
                <a:spcPts val="1000"/>
              </a:lnSpc>
            </a:pPr>
            <a:r>
              <a:rPr lang="nl-NL" sz="900">
                <a:latin typeface="Courier New" panose="02070309020205020404" pitchFamily="49" charset="0"/>
              </a:rPr>
              <a:t>Te*	62.90	27.13	0.22	148628	0.0176825	L</a:t>
            </a:r>
          </a:p>
          <a:p>
            <a:pPr>
              <a:lnSpc>
                <a:spcPts val="1000"/>
              </a:lnSpc>
            </a:pPr>
            <a:r>
              <a:rPr lang="en-US" sz="900">
                <a:latin typeface="Courier New" panose="02070309020205020404" pitchFamily="49" charset="0"/>
              </a:rPr>
              <a:t>Total	100.00	100.00</a:t>
            </a:r>
          </a:p>
        </p:txBody>
      </p:sp>
    </p:spTree>
    <p:extLst>
      <p:ext uri="{BB962C8B-B14F-4D97-AF65-F5344CB8AC3E}">
        <p14:creationId xmlns:p14="http://schemas.microsoft.com/office/powerpoint/2010/main" val="2465842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Custom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JEOL</dc:creator>
  <cp:lastModifiedBy>JEOL</cp:lastModifiedBy>
  <cp:revision>1</cp:revision>
  <dcterms:created xsi:type="dcterms:W3CDTF">2024-05-03T19:28:41Z</dcterms:created>
  <dcterms:modified xsi:type="dcterms:W3CDTF">2024-05-03T19:28:49Z</dcterms:modified>
</cp:coreProperties>
</file>