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AF96-CB8C-2884-B55E-E7208F0A1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B6555-0E7E-D4D6-9400-114D232CB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92D7C-9C74-AA4F-647F-6F9F105D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4D787-E2E6-289C-9957-3AB02994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31ABF-C9BE-7B8F-9E5D-C20547775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2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453C6-6D50-6C8D-5C8E-5401CDBCC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4F372-9051-48B2-2DF3-8F1D13874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84A43-094C-F69B-05BD-E1082A7C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D4C77-9CB2-DC09-4AEF-D9BE8405F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2D523-8041-F57C-B4EF-90078E3E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1CFC9-38E8-677B-6DCA-785E54120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B1AD7-0830-AFD7-0C0E-873E71AB4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4EEA5-9E2E-16B0-9B27-EA0E2EF2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0346C-3FC9-0797-6688-6C9B4ECD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303BD-8975-34D4-0547-C2E050F56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5D69D-8889-0640-D636-57C69F2C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FEBC-5F9F-2D1C-5AB4-7CECB0121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C4F9B-A94D-DDB7-B77C-29540BF1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C2AD-F909-B799-325D-7788AD6B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4BFF7-64BE-A15C-6187-F6740F85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9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5B24-31F4-F544-C444-E13A03E5B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8BD5C-C0F4-CF15-2F87-D9860C692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73260-C53C-8F54-7935-F5F830DC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730E8-6C68-71D3-EAA1-EF1A98A5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FFA3E-DED7-583F-CAE0-C8F203E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5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3FA1-5AB7-777E-27D7-1C8E0781E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E6302-A0F0-CE96-73DB-96BD3682C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67B99-A882-CB6E-0A63-D8955A0D7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92A79-7648-9F21-3F32-270F73DB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045E0-0DA7-77D8-7301-880C57BE8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C00E1-BD49-D8D9-8751-C0791A1D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3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67F8F-5877-8CEA-C908-6FA791F9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D45D6-DAF5-1D57-C320-6A50B525D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CAE1D-6638-E466-A437-CF8F947FE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6ACE64-F4FF-35F1-C70F-C9D22B14A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0FCA0-6FC9-2A2B-298A-B8FF482F5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99063D-3280-92A1-DA9B-27222D23D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8908B-DE9D-6808-DF3A-9C8D3272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F42C09-7F96-945F-6315-286298F2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9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8D6FA-8B25-9F2F-9802-FBB6CED2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EE60A-3750-4041-7478-F8BD45226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B55D53-0753-2195-7381-4D44B3AA6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D5D6D-6505-A327-DDA1-4B6822DD2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8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EA77F5-9E78-A427-735A-1F75DC4C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49DD7-3D76-64D5-B95A-F0970B76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89871-3E89-48C6-28A2-1CFE7F57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8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3AE5-C7E6-E490-1A4B-910D34278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2FCB8-4CAF-307A-B444-873BC4878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40655-79B5-DB23-B993-AB0DDCB7F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16BDA-8B28-4C71-0E32-F160165F2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27F6E-CE05-A5B0-4588-932A2013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7FC92-8013-31D6-9C7C-764781D36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8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007A-96DA-1700-D08A-4D06F475A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5A174-B602-CA61-8F92-3C822702C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E145B-CCE9-E812-DB8C-E5021490D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6E52FD-C400-5EEB-51A4-A0E36283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FC9DC-B964-18FB-6C5E-34DC112A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9E989-2CD9-DDE5-E965-D4A876F2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8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3FA12-2374-36A3-EA49-77F961E0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82DA3-1DC2-E60D-1714-D0ED117A6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77611-F147-ABAF-492E-7536F7A32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B7F3-4843-4686-8895-5C1C50276C3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56178-9F2D-5BD7-15F7-BAFA56061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E7844-EF75-ADDE-DCF8-30D282D04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C6B2-4136-484A-B2A2-26DEDA5B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2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8F429A-7FEF-CD8D-6F67-B9F16D4A12F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23E39A-E098-ACE8-FD96-CFDC892FF5CA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MAP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613B2C-682F-3BDA-4397-9397ED856F8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3232800" cy="2682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9496B4-F108-4DFB-A30C-ECFD26AFCF2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744840"/>
            <a:ext cx="3232800" cy="2682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2C4AA3-14AA-D326-12A7-3BDF38B8AE3D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3848040"/>
            <a:ext cx="3232800" cy="2682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B8A3CE-BF01-7A85-3FD4-D13980AC6E6D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3848040"/>
            <a:ext cx="3232800" cy="26827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E2F03AF-5242-4231-F949-1A32ABF595C7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951240"/>
            <a:ext cx="3232800" cy="26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4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E86EAC-8EB5-762B-83A8-03F2904D9E0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DFD8DD-44A0-DC9E-ADB6-72B193D2D59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6840"/>
            <a:ext cx="6645960" cy="2742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1CCFEE-B33E-2EE5-E151-F50DC6E50E72}"/>
              </a:ext>
            </a:extLst>
          </p:cNvPr>
          <p:cNvSpPr txBox="1"/>
          <p:nvPr/>
        </p:nvSpPr>
        <p:spPr>
          <a:xfrm>
            <a:off x="5302800" y="45684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393.21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403.45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201.00 CPS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EDD6E2-42BB-3BB9-D69F-3C256B7E22CF}"/>
              </a:ext>
            </a:extLst>
          </p:cNvPr>
          <p:cNvSpPr txBox="1"/>
          <p:nvPr/>
        </p:nvSpPr>
        <p:spPr>
          <a:xfrm>
            <a:off x="456840" y="337968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12.87	47.08	0.05	28941	0.0034618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0.97	2.02	0.04	2856	0.0001366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21.32	21.17	0.13	26513	0.0047539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64.84	29.74	0.27	107237	0.0127582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21940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2024-05-03T20:04:32Z</dcterms:created>
  <dcterms:modified xsi:type="dcterms:W3CDTF">2024-05-03T20:04:40Z</dcterms:modified>
</cp:coreProperties>
</file>