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140AE-006B-E85A-3B55-77EDFBA74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A486D-2EBC-8BB1-F960-8B00A54B8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374DB-C286-8A86-782F-72209EC6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52DE2-6C92-ACB8-B27C-442CB4DA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C4BDD-D013-C464-FA70-FD86F619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2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24A1-AEA6-2910-C785-F20E9776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156FB-FB12-1D27-B05E-D729C009D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F22F3-3C8A-99A2-823B-0B3DD849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CB851-6DB4-A8E7-AA58-D895848F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5CCBB-412A-646E-CEAA-D5532B02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AE4EC-B7AC-D9A0-59C7-12DDB43B9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8674F-842D-8805-FEB8-CF526CEDF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A1011-4AEB-2506-5FB2-4D5872EE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A5B2D-7925-BD76-D43C-4AC10B08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BACF2-1662-15C0-B2A2-DCDC2CC3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37F34-A156-DAFB-8FAA-62854300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BD77-73DB-B831-2E3A-38F095C3D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63B12-173E-FC7C-14A9-98439140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9D949-D0AE-ADED-7AB5-68BD3FDB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D469C-2183-7F38-9CE9-91A4CB5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9A38-E2CD-12B8-8F40-DA9269575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D5BAF-C0BC-28AF-0856-AC5C01CB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941DD-ED13-88C3-D7E8-E09DE958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3B061-3D36-8168-83B9-A305F277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F7489-C6C4-D2AE-D87E-FBD0996D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1C67-B5D0-B211-AE4D-E8D1FB3B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34E2C-1D02-4855-90ED-BBC229683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04367-8407-6269-EAB7-C58F30278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1FA28-22FC-9B26-9445-33B40649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DD855-3A57-3191-9ABC-9B5D4B11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F900C-25A8-5110-6A98-23F70863C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F2C4-44B2-A330-7371-6C7415C4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213A0-9D97-2FB4-32FB-36C8E54F6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A0B33-54F9-90D7-6C81-63E3516D8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F8C3D6-CECC-2276-7FEC-79E5032DA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D1A73-4F55-D9CC-42C4-557C9E338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E8AC7-3934-E81E-8E73-D1536478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9A56F-C1E7-7A6F-C0BE-59198E8E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7E222-6C07-6333-14DC-9DA616DD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9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E6B5-B2E9-BE54-7083-C865F4861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CA6B6-D89A-3122-BEC4-FFBB2697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C9A4E-DA7A-458D-15AA-76C0C4D2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8F3A8-166C-A722-1FF2-289E7120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906D6-0100-B090-A99C-613AA17C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C80657-249F-3A6C-5DBD-16F77985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32BF1-1039-F8A0-443A-D0A9404B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D15F-026A-0C59-9561-0082E531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47581-BEAE-3268-FFC2-F8977211E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15F10-FD0D-D442-36BD-32AD8C6BF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5E6B4-DF82-5D36-94E3-3355B6F2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669E3-2EFE-8400-2529-4C7C0CEE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F4D88-7810-F4FF-1F6E-EAF4D535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4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0C96D-C467-7740-1B8A-A8D259E53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B25E2-4A20-6F1A-9794-BA20E091A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13E98-BC04-7DEE-6F3A-0CCF1B8F7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DD571-C075-2A51-D4DA-6A88D0C4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7A949-75D4-46D6-3B57-DF08AB0F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21FD5-F817-A81B-AE7E-821F4D8B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C5ACDE-236F-51A7-499E-189F1FF3A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760CF-98A7-E686-C39C-73CCCBFEF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0D339-B98A-5913-5807-93D4758ED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D612-197C-4A4A-9E2C-D928DF26124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6C021-83EC-4FD5-8397-32F47ED96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7E2F2-BC8E-F13D-D6B9-37C3C3CE4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39B9C-2D72-49DE-9658-4C048E53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E97FA6-5D0F-E14C-1588-58E62733A50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EFA0A7-5687-5313-DD15-8577D860900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2AE48B-67C4-46E2-DAE8-1D37884EE6DF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91A63E-4E2F-7132-5D97-EDC5382686F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1A8566-9BAE-AB7E-F307-0B57DA1B340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928C5A0-24C0-F939-F511-1380EAC33D44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58.58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317.00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5FF061-27CD-78D8-64B6-06DD49C0F3F8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31.20	74.54	0.15	17981	0.0144368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0.48	0.65	0.10	354	0.0001135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12.44	8.07	0.22	3736	0.0044966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55.87	16.74	0.51	22472	0.0179457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42217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2024-04-23T16:29:07Z</dcterms:created>
  <dcterms:modified xsi:type="dcterms:W3CDTF">2024-04-23T16:29:10Z</dcterms:modified>
</cp:coreProperties>
</file>