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8B3C-814B-DC73-7546-FAE120BF1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B6DD1-BABC-12DD-9E96-D2757096A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C7EFF-7052-711C-03FC-DEB2522C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863F2-12BB-E8D1-8490-3118BCC1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C4095-60CD-711F-9858-74B7C583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7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A10A-E574-07B9-00E2-9CAEC6D8D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FB554-6C1A-B944-F1F2-CB7CAB385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D3D2C-478E-E274-EDF4-E535F927F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92609-3969-7DA2-AA27-DAE0B1CF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0207F-CD15-B2AF-FEA6-D1715234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4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B27EE9-2212-CA90-ED51-91B28CAB9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32BAB-B8FF-6943-4F21-A5970B5D8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47006-E0A3-01CB-FAA3-5E582558A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429D7-83AD-6614-EFB2-0A443362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F06DE-0EF7-FFD5-452A-620D9BAC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2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5061-8709-25C5-7CEC-595F4B4A9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528FC-DA30-C0A4-866A-E5F7120FB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3DA34-6346-8F16-7353-656DC2C9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DD706-74E8-3490-4E01-32A2736FF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CE08D-3F8C-CE43-B1AA-9DBC8DBC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0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01C40-F7BD-CBE3-EC6E-47DA1C6EA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D959F-6B88-5F67-6F96-FAD4C7C3B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F39F7-4C34-FE00-E24B-07244C502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20A18-6E59-092D-DCB7-493808BBB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5923E-6648-A830-6629-2AD3DF244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8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5AB7-54DA-0F2A-0732-FF6BEB7B3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1680C-D173-BA69-F0A0-9B63D25FA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BB525-594F-BD4E-1045-CB2BF81AC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EF22B-FA26-B097-A348-D88FF93A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76A56-F8FC-4A8A-931B-FF7526FC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F9811-9C3E-0C35-5831-EF991AFE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1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7BA8E-AA38-93E3-8136-9AA5EB8BE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CC907-BA77-CD8A-795B-8BC2D4E03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69A36-0CB5-720F-8FE3-01ABBCD6E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65EB07-9F22-DFB8-923F-BE40BF85A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F1588-0583-4652-C3C1-6F418D74F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3ADE5E-345F-72BF-2CC2-208CB6D7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2406B4-C8A6-5185-CADD-C67EDA42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499C72-9F79-D531-3D0F-E668D7B0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5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1362-1847-1A72-8E37-C82A880B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BA468C-12ED-A94D-EE63-55E25E31F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89DE74-C270-37FA-74E0-64AAD176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5F3CC-2A95-04FA-66CD-8267E7BF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2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107E02-5435-2E44-82D5-39ECB160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9B6B0D-A3D5-13A6-329E-39BFCE3F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BCF2-C01B-2296-DDE0-219E47D2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30054-29D6-33E3-98EC-117D4A3F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C830-A18F-DA4A-106C-76EA4A86F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25016-477C-EFEC-A661-2DCC50A51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251BF-AC19-D02F-534F-A34B088F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84721-753E-12E8-4ED0-A806EDFE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850D8-5687-D5A9-BF35-FBB6459DA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5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9E3AB-81BF-3B69-AC13-9A3FEBEC7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DA969B-868E-0489-066D-772594D34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49695-6935-F50E-EEF4-A8F518C1F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B66C3-88B0-0DFB-2BF6-D8226C72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2293D-A059-32BB-6D5F-BAEB902E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07898-7D48-E187-09BB-D8466DC8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BAE94-2B64-F663-6AEA-A2324DDA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09CB8-518D-06E3-E44F-294017920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413A7-D98A-E77B-0A1C-477258FB2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A5A4-6BFD-44F9-B9D6-370F530A175B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E04A1-306E-00F4-5772-C9EC51470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54D52-94EA-3C1E-2060-C20D902FE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1FD3C-9A90-47B8-8D1B-5F0DB29FC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A73C0F-B02F-420D-237F-2ABFA6291CF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AF33DD-5BAA-F32E-EB98-11C86A07EF8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AC7C59-4927-1AB0-A103-4B480A1E1A96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700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F1C433-3D90-732C-AAB6-15391F8AF07B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1C71EB-2116-C186-0B5F-DD3CE3CA160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08BFA6B-A255-50BA-5101-AE58D7560517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58.72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558.00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50A6CA-E5BA-1779-1E54-0046AFE36D80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32.44	76.64	0.17	15234	0.0122027	K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Si	nd	nd	 	 	 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9.69	6.21	0.22	2316	0.0027810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57.87	17.14	0.59	18604	0.0148216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64105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2024-04-23T16:28:52Z</dcterms:created>
  <dcterms:modified xsi:type="dcterms:W3CDTF">2024-04-23T16:28:59Z</dcterms:modified>
</cp:coreProperties>
</file>