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5B809-6006-BDE2-B29E-16378979F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BF83B-A7E1-FD0E-D794-CEA13E7FBD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81101-D31B-0AAA-704C-413B08F61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3BB-87D7-40B6-85B9-B910132BBA6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D83F0-1BFD-50F5-6295-6A9608DC7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E8BB3-5529-5B21-531F-5274ABCDE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AE49-129E-4ABD-A7D3-354181FF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4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D2FF2-CE54-F2D9-E1F1-E6C5B9EEE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C2CB86-FA9A-4E27-398F-B9CBBCAAC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64E80-08E0-02F5-F42A-BBF90F2D3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3BB-87D7-40B6-85B9-B910132BBA6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F67E4-1C68-AE9E-6E4C-09788E9C7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93E31-7606-0E95-36FF-BB7D2172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AE49-129E-4ABD-A7D3-354181FF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3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C5861B-E7B6-4D64-4E3A-9F4D1241EC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9120C8-6D59-2D0A-2297-D42E5CDAF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61B79-0359-A174-6F73-0F410FCFD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3BB-87D7-40B6-85B9-B910132BBA6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EFC51-DF9A-15E3-3B87-717C0D6B7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648C2-4B36-60D6-84D4-00B3B8D92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AE49-129E-4ABD-A7D3-354181FF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8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C6041-5FDB-0C9A-B5E6-E02989085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69BA5-6623-7409-56BF-CE17F388C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1D77D-1E9C-9600-B96F-11A75BC37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3BB-87D7-40B6-85B9-B910132BBA6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17C01-C651-B72A-EFD7-45EC90A64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6D1DB-38AA-C4DD-1D21-515B5DE35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AE49-129E-4ABD-A7D3-354181FF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4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28185-3726-0CC5-28E3-7266F99C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4BCA2-CB1A-5FA2-4AA9-93BC01EE1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8754C-13CF-287E-BE69-1F9E55BF7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3BB-87D7-40B6-85B9-B910132BBA6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93001-77F0-7AE6-44D9-BE1E3FC2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7984B-DB60-056C-E77E-1952AC6D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AE49-129E-4ABD-A7D3-354181FF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ECA7B-8096-7E61-7482-A13D877B1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82B14-9D6D-DDDE-1D8C-9FE36F9EE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07FB8-DE02-0722-BADA-3E66ED90D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95D384-C433-0522-8968-02611D138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3BB-87D7-40B6-85B9-B910132BBA6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D76E27-5F48-7E40-3DA6-F554CE6B8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2DFAF-D3BD-2DB5-3A02-2819C9E74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AE49-129E-4ABD-A7D3-354181FF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3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0A40D-D163-54AA-47E1-DD6B47C3D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1AB08-0B04-DFCC-9A39-AB4ACE3E0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BE9F7-0D76-C8B9-9EB6-43B376B28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7D2171-F2A7-339F-77A4-D7F7D9952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5AB8-E8BC-3266-67BE-A0E8E6819C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5B2BA2-7501-77BC-C0FB-AE268AEF4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3BB-87D7-40B6-85B9-B910132BBA6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68F55D-BCF8-9970-2A91-CFC1541EF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0CE3E2-4C11-BC5D-6410-0EB267C6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AE49-129E-4ABD-A7D3-354181FF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61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0EEA6-8D34-55C3-2A4A-DA841E716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0839E7-FBA4-153D-8E21-EAC5BF9AE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3BB-87D7-40B6-85B9-B910132BBA6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6EB932-0625-21EA-18CA-C0E3B786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B8D6EE-408B-DF69-F5DB-FB9FB3CD8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AE49-129E-4ABD-A7D3-354181FF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6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4DD3CE-D071-10E8-EC19-B6E8B8338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3BB-87D7-40B6-85B9-B910132BBA6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B09A44-198A-CCF2-2A99-E7FA83245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1D0C2E-7CC7-5D05-6D8B-E944CF1E4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AE49-129E-4ABD-A7D3-354181FF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8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38A28-D04B-5A1D-0CA5-A388E185D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E6CBA-5DE1-42E1-0FC9-76EF29D3A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A889D0-10D5-CF7A-BDA0-A997B4C52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2C1961-0665-5E6D-6E1A-7CAFC9BFF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3BB-87D7-40B6-85B9-B910132BBA6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E216E-B66B-A83D-257A-632771378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A2CF2-D952-A9A7-48A7-2EF792960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AE49-129E-4ABD-A7D3-354181FF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8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5E9BC-053A-0060-BB7F-295C3D493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1D7D7F-ADD0-A927-AB2D-6429C124F2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133517-FFE4-2EDE-3BE1-6F07C5F36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AE1F8-5C7E-E8F9-863F-EB53B49AF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3BB-87D7-40B6-85B9-B910132BBA6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14359E-0B59-2FEC-71CD-60780E7BC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732A45-D262-3B05-02C4-9F95C905B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AE49-129E-4ABD-A7D3-354181FF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200797-F12E-0D92-9BDA-C87DC8EAE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480F8-80CE-F184-9FF9-60776949E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CAA56-4ED6-5817-5CBE-94802C326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263BB-87D7-40B6-85B9-B910132BBA6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378DD-08CC-ADDC-F5F2-5E62A9F81D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6B0F6-0293-542E-C5AB-C4BB5E3A2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AAE49-129E-4ABD-A7D3-354181FF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4B3685-0826-8712-4FC1-7DDC4401E54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F2FFB2-A795-08D3-3C16-59B783CA685F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6940E1-69AE-9D85-A439-5DE9ED39CDDF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900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9ED127-91BF-F940-33B1-1EC94D09B08C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93B652-051A-F43A-82F2-71A88781CCCE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AEE3B6E-E287-E8B6-01FE-01A2D2A3D45D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58.42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2.00 %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678.00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D53893-A841-A706-75A1-820EF172F344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42.65	72.57	0.15	26120	0.0210297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4.31	4.18	0.11	4141	0.0013325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48.02	22.18	0.32	19197	0.0231685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5.01	1.07	0.19	2542	0.0020357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710921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2024-04-23T16:24:37Z</dcterms:created>
  <dcterms:modified xsi:type="dcterms:W3CDTF">2024-04-23T16:24:42Z</dcterms:modified>
</cp:coreProperties>
</file>