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DBD8-41B1-E324-1BA2-06B55EB48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2D2A8-BFC6-7C20-E98C-2518B4AB0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5C14B-378A-F9BB-5992-382AF099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3EDA-28BE-9877-4A59-85BC4917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65408-6F5F-E50E-5D82-92D88258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3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C137D-A1E2-46FA-A616-3D118A15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FED87-2722-ED8D-3510-05B98E843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14E5B-4940-FD08-7786-E5ECD180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AC2F8-B75D-8154-4038-82596033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7F93F-8786-3F51-8A86-E1E549F1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8F250A-A619-1B1C-0117-B0D117334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479A3-53BD-72ED-1A2A-3745F832E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567D-E0C4-24A1-3406-56FDD254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E9054-DE61-5D3C-75FA-E870FA3E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07B3F-E43A-D6EF-1354-878789FC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8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29FA-CA3E-24B1-A1DE-67A7ED90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B55EB-1BA2-7460-36E0-AB1346732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D4644-78B0-D7B7-1638-FA2714F9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9A95-1B31-08D2-2692-529CF510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961CC-C816-AA2C-992E-5B3D051E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2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E47A0-EA61-6F8A-217B-5425EC06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8EF96-BB4A-C7F8-F592-43D54D169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1D153-230E-DCF5-F152-14C08D246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13071-107E-F83E-A097-E70E341D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7EED4-4907-C8EB-AE15-A2FFDA91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1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32DA-593F-047F-4896-103C7BC4E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D9DE-9BD6-3F9F-0885-530FC738B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80E43-C01E-CD1D-6B1B-8AF8B1D50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B4A6F-7537-20EE-A85C-D5A6CE00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701FA-DECD-0599-A57A-4FF77F46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1444A-22C9-C5B5-F893-7A4924C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5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3A6BD-1ADC-0FA7-2F14-131A01ED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8FE80-FAE7-C89C-E27C-CA0C4197B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1B59E-5E4C-6E46-3ABB-6B8E535A6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76973-544C-2B82-6330-29B431695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175E0-A460-3393-9DFC-5DA740B27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7AAD1-CCAD-5AE1-F18D-73D9C267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DC8686-A7F9-CCF2-DD44-4FFA2C13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FDBF0-76A5-3B9F-7E16-2DDB38C9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2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26F55-7F6C-FBCB-E229-1D9ECD5C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0EA84-8090-7B14-B34C-6F1CCF17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EB35D-3DBE-FCF6-503A-FFF6FD9D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7E81D-B386-5555-00B7-DE53D55E5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2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62959-9939-E942-5A99-58831FE4A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834A3-252C-0895-9A8B-62786A7E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4FEC6-F93A-34A4-A231-5C5E153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1125-8137-25F3-F633-A911F5D1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A14E-9FAE-1B3A-08EC-C17BB1E6B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09857-3535-4F1C-E1D6-02F855A15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A720E-31D7-A192-2272-F17FB7D6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B48F-07E7-F9A8-3768-F066BF39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29F46-D062-A944-5AC4-92B555F6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82EC-801C-5176-E8C3-5805A5FF9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150CF-12AC-0937-A08B-272E3E33F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891E5-B3BE-49DD-AE33-5581212D5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DA6A4-7150-F4F5-EA1C-634D4D06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94478-4D4F-B2C3-8848-A5BA7804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51257-7DC9-A5E5-A6AB-2DB11DF0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7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EC9147-DF57-86D2-0DA8-92478166C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9BC6D-7287-842B-E681-DE611DDE8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0F39D-8A9D-4808-95F1-754FE3527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295F-8CE1-47E1-ABD6-430D9918D1E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15040-48E7-6AE6-C90B-094EF012A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9879C-B194-BA00-5135-059A6E18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54154-1A20-4DA4-B5DE-D3004B64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1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DFA4E5-4478-6C20-4253-DF05E03C451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6F2179-3C9D-CFC7-87B4-10A126619D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BAD04A-D2ED-79D1-F97D-B5001186AABC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E895D-E1A0-10F9-1CA5-45B069B0A79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60CF2C-A810-15EF-B9AE-48A0E96B39E5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96AB667-8C76-CFF7-413B-575DD3EB7615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685.00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C84D6A-9812-7751-C48D-D039F497D937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40.46	70.40	0.15	24639	0.0198945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5.84	5.79	0.13	5739	0.0018522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47.60	22.48	0.31	19376	0.0234518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6.10	1.33	0.20	3142	0.0025230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98890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2024-04-23T16:24:27Z</dcterms:created>
  <dcterms:modified xsi:type="dcterms:W3CDTF">2024-04-23T16:24:30Z</dcterms:modified>
</cp:coreProperties>
</file>