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DB182-82C8-3899-0538-2D0AB22D6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E8B9D-6DFD-7295-E29E-1C757F5A6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ECB40-57AD-3E67-7834-8FF0A98F1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674F0-88BD-FC90-CB8F-E2E7D1B7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DE844-D444-3CB3-DD88-9044D763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5D894-C603-4C75-90E2-20184EA3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C58FB-888F-6FDA-0B0D-AAFFF24A6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DE437-4F69-6BCF-D34A-F9D729D1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3625C-6DD9-2781-73C2-B2966B16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E0CF-9863-D777-349C-5CD67C5E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2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1E8B6C-65E8-8777-9EB8-330D5FADE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47732-A341-E31E-C4AD-B734B2F3D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0247C-7954-4DD5-E1EB-B2B10574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46C82-B237-F2D4-DB0E-BB37D784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E9674-FA93-2CEA-A921-6DDA68AE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7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2F27-C507-7D99-DE64-B4670620C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1F13-853F-CCA7-EE83-FD98A4101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E6A0B-9A7A-53D5-270C-35825583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D164B-CAEC-3DA8-CC51-64522A75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63796-885F-0B2C-A72C-4D54471B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6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936BE-98E2-E1C0-F587-5CDADFC2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58234-553C-C5EA-13B9-F9DA9756F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A0AD8-FF07-4DCF-2BAB-20BDB005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8773-F37B-A7AC-E07F-12F737FA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84CC2-760B-D159-5BA0-24738900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8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6BCA6-675B-DFB8-B084-83340610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FF3E-ECC7-F605-C441-972D7F7AF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77E1D-777F-3B63-AD90-75805D15D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519AE-327F-FFFF-70EF-E003638A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A2723-2937-223F-271F-23BA1DA8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BCB82-190F-D7AB-2A5E-00FBF637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7A25C-2969-102E-3E0B-44FADF452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DA375-8E44-0166-F86F-9422A230B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C8AD7-EF77-2B9A-C791-4E2ADDD83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42C14-58E6-1828-EF76-489461505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D44B86-D1D8-105A-C715-A7C027D3F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57C72-0E0E-F86E-7ABA-CC8C3A4D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86E692-A11B-276B-5EF1-67273355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A37B95-524C-37C8-6FCA-05E284FE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6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BB60-345F-D852-29B1-D79C1BBA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C8DB09-3B9D-1DDE-E75D-E3981187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22E07-925F-DAF8-D364-2EBFF7F5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A7773-B35D-BB60-A133-E5134098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4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8E51DD-6D16-1C9F-34E6-9FB7A1F8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25EC8A-EE87-7F48-9BD5-2B5B0586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22566-9D56-7DD0-EE49-E1DA31D5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5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8C02-34BD-8A56-6BC7-6668A561A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9C47-8A13-F279-5334-DBDD5CE4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3EA0F-9A74-3764-AFD3-C57FC255C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4B32A-72DF-BB50-C598-51795DD6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16541-CBF6-7E91-24D8-A5B0A6CF2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F719B-894B-EBD1-359D-6364BAA7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2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C67B7-3BC9-910D-B993-66F76DC6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8EC8B7-3186-FA5A-DA0C-2ECDC5BA8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6509D-C282-66D2-45ED-98C99C93F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B5D49-B0DF-2936-61C5-A3D86915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6ABCE-B0A0-3BF5-6881-22F0FA7D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FF37F-A014-FF28-374E-05B5F2B61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16CF0F-0982-8A23-5986-DE08B1FD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A1025-D4FB-2323-FAC3-804F1A5FA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C68E1-4D34-D30C-8AAA-FE3EC0B2F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C625-DB31-44C5-B0C4-ADD5BFDDD70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43AC4-1AF0-D882-759A-6491D1D8C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5844E-7A4D-0440-AA97-187BAB3DC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5061-8302-4EB0-BDC6-857B8FE9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7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1BF6A0-E84B-F178-0C3C-2606A896697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F6773F-0EB3-746E-5E47-B04EADEAAC3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CED1FB-601D-8559-6B52-14784F8C0BD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595E3-7A8D-DECA-5F3C-BC4510081F5E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5A82F7-1FFF-200F-096C-D08B16784B4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B43C8EA-98F8-22CB-5ED5-E2E7DBAA1C5B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58.51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553.00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790ECA-4712-56EA-C3E5-860BF0223D3E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48.21	72.39	0.16	29532	0.0237401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17.94	15.35	0.17	21741	0.0069853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26.87	10.95	0.23	11875	0.0143090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6.97	1.31	0.18	3892	0.0031114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75876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2024-04-23T16:24:10Z</dcterms:created>
  <dcterms:modified xsi:type="dcterms:W3CDTF">2024-04-23T16:24:18Z</dcterms:modified>
</cp:coreProperties>
</file>