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C17B-8DF8-EA2B-01C6-7FAC445AD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C18B4-643A-52B1-6762-E16C915FA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3371A-5F26-CC53-DE44-FAE1EFF1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5F7D-5190-4E7F-0A1E-B59BF739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EA926-093C-1D45-FFC4-5392CE103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ADE08-1F46-57AB-8AC1-A456E1D0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82F5F-45FD-9859-14C1-30FAED302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14AA7-BF1D-A188-B68F-EC91C056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291A5-B0C0-F09C-06B5-FE7ED35C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D5ACF-2DD5-69F4-4D6B-F6AC19FC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4A8BA-3590-F62B-E9AC-807AB5B00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E7BDE-AD76-5344-033A-0C8A5B3E0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8D60-FCEE-B795-F8D1-5DD4C688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A57C-A51F-C4EF-0681-3B3F17F5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DE672-A6D7-D495-C172-05540B09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3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ED63-8C48-57E6-C9E1-A2D52A66B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48FA1-5971-08A0-61B1-BBA51C3AF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ED32B-9E70-A963-4344-1089ED15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26B63-2CCB-77B2-48FF-804CE76B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780C2-1503-203A-3923-1E4421EE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9E5CA-F3A7-5F3A-BB55-DEC766AA9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B6EC6-1E1E-4CD1-E116-0401B442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39632-8934-BE41-F868-B2B30BD8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EFBB-C589-732D-AFAA-0EC698AD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6B1A4-492E-8F2B-6121-89EB6509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1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6D826-B451-707E-0E37-21D584A26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CFCD-48DB-A734-CB12-91DCC684C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2E9BF-65E7-8867-B09D-96E9FB98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5476A-137F-8169-CC25-2E8506BE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8A068-6565-D3B1-0B51-B32B949F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9E23E-5E9E-FB9D-4636-2E5846E4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1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7847-080C-D83A-F049-1A8D46E0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F7C4D-1168-CC62-006B-818BD42C6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FE619-AF47-0883-9542-BACBE0C33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BADA0-B704-5C52-C246-8D8174FD1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5D11A-4E7D-1CCC-7058-D43ED3108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0CF643-C6EA-FAE7-E7DC-12B5C949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336AD3-D27D-E429-84F8-7C2BC407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D9141-1330-3BEC-8961-41836203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7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1282-DEBA-EBFD-42DA-8987A20F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26278-D3C8-8B4A-D3B8-86D4CA66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D6BE9-DC09-5C5A-DF9C-A9CD8C0B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D29FA-E7BC-F96C-D776-32B2F91EF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8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8D2F31-EFB1-FBA3-CA82-C7457B7F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45632-4622-D133-CD7A-18C8ED20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1F019-3DF7-CEF6-BC10-36C31B44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8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6C50-2D79-02AB-2BDF-ED1B30D3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BACC-7FAC-6E17-82FF-F4C98B55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B95F2-5BFD-8D7B-02E1-0CD0C505C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8AFFC-BA42-1175-A62D-2055213D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88436-BC78-84A9-EAB4-F4CD59BC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A7E42-C5D4-09B2-D444-AAA3C0B3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6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C5E6F-EEBA-1CA1-8233-81E17FC95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E7CC3-DD15-1F7C-7999-1FE678481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75D48-2D8F-AF4B-F014-CC5EA7574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AACA2-5026-378E-DD98-E0B926484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D3FA6-A478-0A83-5FC7-6161B8F6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D11B4-199F-00CB-96DC-FA9211B3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8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4E658-7CF0-DE12-B68A-89E96597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8F992-6124-98E8-7A7C-339E7614D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DF33F-1A33-2BBA-8837-5585D240C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B7A1-40F8-4370-9810-0922083F69D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97E0F-0132-4F77-67B0-DCD324495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FDE56-340F-12BE-4501-358746AA4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4F91-62D3-4E01-8234-EDB10CEA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EB16B2-2856-81F3-8E88-A770FDBB0C9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FB300D-2070-05FE-B5E9-7D01E97FFA5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3358D8-D084-2E86-94E3-A21B836B5E92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E8BA9-E2DD-E450-1C7C-B1CB9030C74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E40FEE-2204-6612-4984-D8FA605694D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7520CE-2558-9BB4-4D8E-A14278AF7D14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58.54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557.00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E55D33-9342-F37A-7C98-B645517AD2B2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43.02	71.28	0.15	27310	0.0219423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9.06	8.55	0.14	9796	0.0031458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42.15	18.96	0.28	18257	0.0219881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5.77	1.20	0.19	3162	0.0025272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25288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2024-04-23T16:23:56Z</dcterms:created>
  <dcterms:modified xsi:type="dcterms:W3CDTF">2024-04-23T16:23:59Z</dcterms:modified>
</cp:coreProperties>
</file>