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69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6864D-B79A-7C45-5CBA-D9F1628B42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DEDC03-CAEE-AFEE-FDF7-39A7B69740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9"/>
            <a:ext cx="5669756" cy="2581379"/>
          </a:xfrm>
        </p:spPr>
        <p:txBody>
          <a:bodyPr/>
          <a:lstStyle>
            <a:lvl1pPr marL="0" indent="0" algn="ctr">
              <a:buNone/>
              <a:defRPr sz="1184"/>
            </a:lvl1pPr>
            <a:lvl2pPr marL="225542" indent="0" algn="ctr">
              <a:buNone/>
              <a:defRPr sz="987"/>
            </a:lvl2pPr>
            <a:lvl3pPr marL="451085" indent="0" algn="ctr">
              <a:buNone/>
              <a:defRPr sz="888"/>
            </a:lvl3pPr>
            <a:lvl4pPr marL="676627" indent="0" algn="ctr">
              <a:buNone/>
              <a:defRPr sz="789"/>
            </a:lvl4pPr>
            <a:lvl5pPr marL="902170" indent="0" algn="ctr">
              <a:buNone/>
              <a:defRPr sz="789"/>
            </a:lvl5pPr>
            <a:lvl6pPr marL="1127712" indent="0" algn="ctr">
              <a:buNone/>
              <a:defRPr sz="789"/>
            </a:lvl6pPr>
            <a:lvl7pPr marL="1353255" indent="0" algn="ctr">
              <a:buNone/>
              <a:defRPr sz="789"/>
            </a:lvl7pPr>
            <a:lvl8pPr marL="1578797" indent="0" algn="ctr">
              <a:buNone/>
              <a:defRPr sz="789"/>
            </a:lvl8pPr>
            <a:lvl9pPr marL="1804340" indent="0" algn="ctr">
              <a:buNone/>
              <a:defRPr sz="789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49FF1A-A983-C860-BDDE-7866FA8A5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C9E8BB-DD76-31CB-33B3-EF1D81DD4B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BEED66-271B-5B2D-839C-B317BDF67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87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350C5-5445-DDB8-6027-74CCD62DA1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272680-A21B-15A2-BFCA-AAF86C1DE8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AD2B7-09C0-8F98-31F4-1039166A5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C226E-8632-8EC0-E049-3005D6F71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8A62BA-2678-86FC-5DDC-F7A3B10B8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120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30DCB43-85B2-7DD1-4ED4-F18C3C7379D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8DD1BF-ECA7-5AFA-48AA-D20DA24F58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B4636B-E829-751E-C97B-3CF3ECC2C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350A92-C67D-4F2A-54EE-BB2D554E8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9C1F7C-4233-4032-98EA-8E7746232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7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B50E2-E040-980D-C5FB-1D17328D2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138EFD-1F45-B399-E860-4887915DD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92CE9-75BF-4D4B-89C2-F3C102973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C9D1D-019A-EE3E-AE13-337F6342B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AA4C9D-7B7E-FAD5-28A1-40286AA6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353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3E52E-7056-ED45-B43F-AE67FBED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1" y="2665530"/>
            <a:ext cx="6520220" cy="4447496"/>
          </a:xfrm>
        </p:spPr>
        <p:txBody>
          <a:bodyPr anchor="b"/>
          <a:lstStyle>
            <a:lvl1pPr>
              <a:defRPr sz="296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A21737-C68F-1BB9-F46F-79B550BF82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184">
                <a:solidFill>
                  <a:schemeClr val="tx1">
                    <a:tint val="75000"/>
                  </a:schemeClr>
                </a:solidFill>
              </a:defRPr>
            </a:lvl1pPr>
            <a:lvl2pPr marL="225542" indent="0">
              <a:buNone/>
              <a:defRPr sz="987">
                <a:solidFill>
                  <a:schemeClr val="tx1">
                    <a:tint val="75000"/>
                  </a:schemeClr>
                </a:solidFill>
              </a:defRPr>
            </a:lvl2pPr>
            <a:lvl3pPr marL="451085" indent="0">
              <a:buNone/>
              <a:defRPr sz="888">
                <a:solidFill>
                  <a:schemeClr val="tx1">
                    <a:tint val="75000"/>
                  </a:schemeClr>
                </a:solidFill>
              </a:defRPr>
            </a:lvl3pPr>
            <a:lvl4pPr marL="67662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4pPr>
            <a:lvl5pPr marL="90217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5pPr>
            <a:lvl6pPr marL="1127712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6pPr>
            <a:lvl7pPr marL="1353255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7pPr>
            <a:lvl8pPr marL="1578797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8pPr>
            <a:lvl9pPr marL="1804340" indent="0">
              <a:buNone/>
              <a:defRPr sz="78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C8A0FC-F87F-834B-2157-FE3915683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0C11E2-3C1D-FF4F-4944-688A1F266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0BAE6E-6B12-A6F5-F9E1-6A06C4F28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530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DE28-A9DF-C39E-0490-A4E82E252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51A4A6-336A-05BB-08AF-0285539719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BDC19E-FEAB-3B9F-BABE-3D26EDC77E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6" y="2846201"/>
            <a:ext cx="3212862" cy="67838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5BC5BF-90F7-30DC-BF6C-9ABABA8A7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DF0572-EE88-D48B-6E51-F2C2EAA064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012305-2BE2-3FD5-7284-3E75D42A5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43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3634BB-E2F3-9C8E-86DC-CFE349C93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3" y="569241"/>
            <a:ext cx="6520220" cy="206658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B4E55D-C9E9-A6B4-B8AB-664ADFFF6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125387-C4AF-1E29-979F-2231A8E034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3" y="3905483"/>
            <a:ext cx="319809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00482E-A89A-EC95-2F9B-51267450A8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7" y="2620980"/>
            <a:ext cx="3213846" cy="1284501"/>
          </a:xfrm>
        </p:spPr>
        <p:txBody>
          <a:bodyPr anchor="b"/>
          <a:lstStyle>
            <a:lvl1pPr marL="0" indent="0">
              <a:buNone/>
              <a:defRPr sz="1184" b="1"/>
            </a:lvl1pPr>
            <a:lvl2pPr marL="225542" indent="0">
              <a:buNone/>
              <a:defRPr sz="987" b="1"/>
            </a:lvl2pPr>
            <a:lvl3pPr marL="451085" indent="0">
              <a:buNone/>
              <a:defRPr sz="888" b="1"/>
            </a:lvl3pPr>
            <a:lvl4pPr marL="676627" indent="0">
              <a:buNone/>
              <a:defRPr sz="789" b="1"/>
            </a:lvl4pPr>
            <a:lvl5pPr marL="902170" indent="0">
              <a:buNone/>
              <a:defRPr sz="789" b="1"/>
            </a:lvl5pPr>
            <a:lvl6pPr marL="1127712" indent="0">
              <a:buNone/>
              <a:defRPr sz="789" b="1"/>
            </a:lvl6pPr>
            <a:lvl7pPr marL="1353255" indent="0">
              <a:buNone/>
              <a:defRPr sz="789" b="1"/>
            </a:lvl7pPr>
            <a:lvl8pPr marL="1578797" indent="0">
              <a:buNone/>
              <a:defRPr sz="789" b="1"/>
            </a:lvl8pPr>
            <a:lvl9pPr marL="1804340" indent="0">
              <a:buNone/>
              <a:defRPr sz="789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A3DBDC-2C3E-F8CE-2EED-3F544E9A8A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7" y="3905483"/>
            <a:ext cx="3213846" cy="57443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747718B-7CE3-66F6-335C-AAB45C245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7AAFDC-B525-B06A-9CAF-550AB137E9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FF46AF-671F-D868-00DA-6E7D25260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94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B81D9-7B22-47AC-79E0-772EDD166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67390D-70D8-CFF8-B504-0CD675D4F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9D59906-6E13-1051-C366-8300F115A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34C571-C20B-9B5B-D501-D60307A2F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5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C494028-209A-2D95-61E9-76EBA521C9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D973ED-0D59-4E4F-F28E-14F9FCC3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7370A1-2C20-0A89-EDEE-6D3BED14E8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980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3ECCA-BA1C-9AFD-EDE6-423990588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07560E-6CBD-8698-835B-EEFB1883A7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>
              <a:defRPr sz="1579"/>
            </a:lvl1pPr>
            <a:lvl2pPr>
              <a:defRPr sz="1381"/>
            </a:lvl2pPr>
            <a:lvl3pPr>
              <a:defRPr sz="1184"/>
            </a:lvl3pPr>
            <a:lvl4pPr>
              <a:defRPr sz="987"/>
            </a:lvl4pPr>
            <a:lvl5pPr>
              <a:defRPr sz="987"/>
            </a:lvl5pPr>
            <a:lvl6pPr>
              <a:defRPr sz="987"/>
            </a:lvl6pPr>
            <a:lvl7pPr>
              <a:defRPr sz="987"/>
            </a:lvl7pPr>
            <a:lvl8pPr>
              <a:defRPr sz="987"/>
            </a:lvl8pPr>
            <a:lvl9pPr>
              <a:defRPr sz="98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119C55-5B4B-D4FE-AD8B-381EDFAEB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89F9A0-105F-4D39-1F3D-3A6CD7E69B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35C11-15C3-EEBC-C851-0A61D4C9A1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6B1A47-77F8-713A-2724-0AA6FB72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613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4F055-D94E-1523-0339-4406FD62EE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4" y="712788"/>
            <a:ext cx="2438191" cy="2494756"/>
          </a:xfrm>
        </p:spPr>
        <p:txBody>
          <a:bodyPr anchor="b"/>
          <a:lstStyle>
            <a:lvl1pPr>
              <a:defRPr sz="1579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22FC3C5-6136-E164-9F06-F797484F6E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6" cy="7598117"/>
          </a:xfrm>
        </p:spPr>
        <p:txBody>
          <a:bodyPr/>
          <a:lstStyle>
            <a:lvl1pPr marL="0" indent="0">
              <a:buNone/>
              <a:defRPr sz="1579"/>
            </a:lvl1pPr>
            <a:lvl2pPr marL="225542" indent="0">
              <a:buNone/>
              <a:defRPr sz="1381"/>
            </a:lvl2pPr>
            <a:lvl3pPr marL="451085" indent="0">
              <a:buNone/>
              <a:defRPr sz="1184"/>
            </a:lvl3pPr>
            <a:lvl4pPr marL="676627" indent="0">
              <a:buNone/>
              <a:defRPr sz="987"/>
            </a:lvl4pPr>
            <a:lvl5pPr marL="902170" indent="0">
              <a:buNone/>
              <a:defRPr sz="987"/>
            </a:lvl5pPr>
            <a:lvl6pPr marL="1127712" indent="0">
              <a:buNone/>
              <a:defRPr sz="987"/>
            </a:lvl6pPr>
            <a:lvl7pPr marL="1353255" indent="0">
              <a:buNone/>
              <a:defRPr sz="987"/>
            </a:lvl7pPr>
            <a:lvl8pPr marL="1578797" indent="0">
              <a:buNone/>
              <a:defRPr sz="987"/>
            </a:lvl8pPr>
            <a:lvl9pPr marL="1804340" indent="0">
              <a:buNone/>
              <a:defRPr sz="987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ECD55D-7A28-C172-4E14-5317B841B3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4" y="3207544"/>
            <a:ext cx="2438191" cy="5942371"/>
          </a:xfrm>
        </p:spPr>
        <p:txBody>
          <a:bodyPr/>
          <a:lstStyle>
            <a:lvl1pPr marL="0" indent="0">
              <a:buNone/>
              <a:defRPr sz="789"/>
            </a:lvl1pPr>
            <a:lvl2pPr marL="225542" indent="0">
              <a:buNone/>
              <a:defRPr sz="691"/>
            </a:lvl2pPr>
            <a:lvl3pPr marL="451085" indent="0">
              <a:buNone/>
              <a:defRPr sz="592"/>
            </a:lvl3pPr>
            <a:lvl4pPr marL="676627" indent="0">
              <a:buNone/>
              <a:defRPr sz="494"/>
            </a:lvl4pPr>
            <a:lvl5pPr marL="902170" indent="0">
              <a:buNone/>
              <a:defRPr sz="494"/>
            </a:lvl5pPr>
            <a:lvl6pPr marL="1127712" indent="0">
              <a:buNone/>
              <a:defRPr sz="494"/>
            </a:lvl6pPr>
            <a:lvl7pPr marL="1353255" indent="0">
              <a:buNone/>
              <a:defRPr sz="494"/>
            </a:lvl7pPr>
            <a:lvl8pPr marL="1578797" indent="0">
              <a:buNone/>
              <a:defRPr sz="494"/>
            </a:lvl8pPr>
            <a:lvl9pPr marL="1804340" indent="0">
              <a:buNone/>
              <a:defRPr sz="49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3294B5-B862-EF2D-624C-CDB674114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AFA566-B3E0-93E9-BAAF-36F3394C4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F8E2AB-45D2-A195-EA3C-381EC8DBF6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6638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672DB9-0C8E-5862-8E7F-08C8A6420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9" y="569241"/>
            <a:ext cx="6520220" cy="20665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391C26-DB92-9DA4-51FE-07B50422A9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9" y="2846201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8B10D5-1306-DD59-9B2C-ABAD3F2680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9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38E3E-F48B-4FB6-8273-920D987FF131}" type="datetimeFigureOut">
              <a:rPr lang="en-US" smtClean="0"/>
              <a:t>4/23/2024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B1DD4D-3BFD-E76B-D5A2-51F11063C8E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4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B805F-D89A-89E1-6321-CB9A05672AB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2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43948-46BE-410A-9F83-DD92255C17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912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1085" rtl="0" eaLnBrk="1" latinLnBrk="0" hangingPunct="1">
        <a:lnSpc>
          <a:spcPct val="90000"/>
        </a:lnSpc>
        <a:spcBef>
          <a:spcPct val="0"/>
        </a:spcBef>
        <a:buNone/>
        <a:defRPr sz="217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2772" indent="-112772" algn="l" defTabSz="451085" rtl="0" eaLnBrk="1" latinLnBrk="0" hangingPunct="1">
        <a:lnSpc>
          <a:spcPct val="90000"/>
        </a:lnSpc>
        <a:spcBef>
          <a:spcPts val="494"/>
        </a:spcBef>
        <a:buFont typeface="Arial" panose="020B0604020202020204" pitchFamily="34" charset="0"/>
        <a:buChar char="•"/>
        <a:defRPr sz="1381" kern="1200">
          <a:solidFill>
            <a:schemeClr val="tx1"/>
          </a:solidFill>
          <a:latin typeface="+mn-lt"/>
          <a:ea typeface="+mn-ea"/>
          <a:cs typeface="+mn-cs"/>
        </a:defRPr>
      </a:lvl1pPr>
      <a:lvl2pPr marL="33831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1184" kern="1200">
          <a:solidFill>
            <a:schemeClr val="tx1"/>
          </a:solidFill>
          <a:latin typeface="+mn-lt"/>
          <a:ea typeface="+mn-ea"/>
          <a:cs typeface="+mn-cs"/>
        </a:defRPr>
      </a:lvl2pPr>
      <a:lvl3pPr marL="56385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987" kern="1200">
          <a:solidFill>
            <a:schemeClr val="tx1"/>
          </a:solidFill>
          <a:latin typeface="+mn-lt"/>
          <a:ea typeface="+mn-ea"/>
          <a:cs typeface="+mn-cs"/>
        </a:defRPr>
      </a:lvl3pPr>
      <a:lvl4pPr marL="78939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1014942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240484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466027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691569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917111" indent="-112772" algn="l" defTabSz="451085" rtl="0" eaLnBrk="1" latinLnBrk="0" hangingPunct="1">
        <a:lnSpc>
          <a:spcPct val="90000"/>
        </a:lnSpc>
        <a:spcBef>
          <a:spcPts val="246"/>
        </a:spcBef>
        <a:buFont typeface="Arial" panose="020B0604020202020204" pitchFamily="34" charset="0"/>
        <a:buChar char="•"/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1pPr>
      <a:lvl2pPr marL="22554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2pPr>
      <a:lvl3pPr marL="45108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3pPr>
      <a:lvl4pPr marL="67662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4pPr>
      <a:lvl5pPr marL="90217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5pPr>
      <a:lvl6pPr marL="1127712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6pPr>
      <a:lvl7pPr marL="1353255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7pPr>
      <a:lvl8pPr marL="1578797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8pPr>
      <a:lvl9pPr marL="1804340" algn="l" defTabSz="451085" rtl="0" eaLnBrk="1" latinLnBrk="0" hangingPunct="1">
        <a:defRPr sz="8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4DCC07-60C5-3880-6A25-694F46126931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10002600"/>
            <a:ext cx="6645960" cy="2322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D1683FE-D1D8-E323-A293-32622E7C35E4}"/>
              </a:ext>
            </a:extLst>
          </p:cNvPr>
          <p:cNvPicPr>
            <a:picLocks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744840"/>
            <a:ext cx="4407840" cy="365724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C299391-527E-C26E-6A90-C641D75D0257}"/>
              </a:ext>
            </a:extLst>
          </p:cNvPr>
          <p:cNvSpPr txBox="1"/>
          <p:nvPr/>
        </p:nvSpPr>
        <p:spPr>
          <a:xfrm>
            <a:off x="5044680" y="744840"/>
            <a:ext cx="2058120" cy="51552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Mag.           : x 900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Date           : 2024/04/23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Pixel          : 1280 x 960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7F5DAE-49C3-52FE-634B-3B1A53CF6B09}"/>
              </a:ext>
            </a:extLst>
          </p:cNvPr>
          <p:cNvSpPr txBox="1"/>
          <p:nvPr/>
        </p:nvSpPr>
        <p:spPr>
          <a:xfrm>
            <a:off x="456840" y="456840"/>
            <a:ext cx="6645960" cy="2519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900"/>
              </a:lnSpc>
            </a:pPr>
            <a:r>
              <a:rPr lang="en-US">
                <a:latin typeface="Courier New" panose="02070309020205020404" pitchFamily="49" charset="0"/>
              </a:rPr>
              <a:t>001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19E53FE-7CEA-0344-92C9-2B91784AA3A9}"/>
              </a:ext>
            </a:extLst>
          </p:cNvPr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40" y="4582080"/>
            <a:ext cx="6645960" cy="27428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7166FC63-0A9A-9BE0-5A7E-76EF00FE0054}"/>
              </a:ext>
            </a:extLst>
          </p:cNvPr>
          <p:cNvSpPr txBox="1"/>
          <p:nvPr/>
        </p:nvSpPr>
        <p:spPr>
          <a:xfrm>
            <a:off x="5302800" y="4582080"/>
            <a:ext cx="1800000" cy="1541448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Acquisition Condition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Instrument     : IT100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Volt           : 20.00 kV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Current        : ---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Process Time   : T4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Live time      : 58.24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Real Time      : 60.00 sec.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DeadTime       : 3.00 %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Count Rate     : 621.00 CPS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818A236-DD8B-96FF-F9F9-6BB8EB75ABE2}"/>
              </a:ext>
            </a:extLst>
          </p:cNvPr>
          <p:cNvSpPr txBox="1"/>
          <p:nvPr/>
        </p:nvSpPr>
        <p:spPr>
          <a:xfrm>
            <a:off x="456840" y="7504920"/>
            <a:ext cx="6645960" cy="772006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Formula	mass%	Atom%	Sigma	Net	K ratio	Line	</a:t>
            </a:r>
          </a:p>
          <a:p>
            <a:pPr>
              <a:lnSpc>
                <a:spcPts val="1000"/>
              </a:lnSpc>
            </a:pPr>
            <a:r>
              <a:rPr lang="pt-BR" sz="900">
                <a:latin typeface="Courier New" panose="02070309020205020404" pitchFamily="49" charset="0"/>
              </a:rPr>
              <a:t>O	39.38	68.91	0.14	24935	0.0201371	K</a:t>
            </a:r>
          </a:p>
          <a:p>
            <a:pPr>
              <a:lnSpc>
                <a:spcPts val="1000"/>
              </a:lnSpc>
            </a:pPr>
            <a:r>
              <a:rPr lang="it-IT" sz="900">
                <a:latin typeface="Courier New" panose="02070309020205020404" pitchFamily="49" charset="0"/>
              </a:rPr>
              <a:t>Si	7.25	7.23	0.13	7618	0.0024591	K</a:t>
            </a:r>
          </a:p>
          <a:p>
            <a:pPr>
              <a:lnSpc>
                <a:spcPts val="1000"/>
              </a:lnSpc>
            </a:pPr>
            <a:r>
              <a:rPr lang="pl-PL" sz="900">
                <a:latin typeface="Courier New" panose="02070309020205020404" pitchFamily="49" charset="0"/>
              </a:rPr>
              <a:t>Co	47.52	22.58	0.30	20565	0.0248958	K</a:t>
            </a:r>
          </a:p>
          <a:p>
            <a:pPr>
              <a:lnSpc>
                <a:spcPts val="1000"/>
              </a:lnSpc>
            </a:pPr>
            <a:r>
              <a:rPr lang="nl-NL" sz="900">
                <a:latin typeface="Courier New" panose="02070309020205020404" pitchFamily="49" charset="0"/>
              </a:rPr>
              <a:t>Te	5.85	1.28	0.19	3194	0.0025658	L</a:t>
            </a:r>
          </a:p>
          <a:p>
            <a:pPr>
              <a:lnSpc>
                <a:spcPts val="1000"/>
              </a:lnSpc>
            </a:pPr>
            <a:r>
              <a:rPr lang="en-US" sz="900">
                <a:latin typeface="Courier New" panose="02070309020205020404" pitchFamily="49" charset="0"/>
              </a:rPr>
              <a:t>Total	100.00	100.00</a:t>
            </a:r>
          </a:p>
        </p:txBody>
      </p:sp>
    </p:spTree>
    <p:extLst>
      <p:ext uri="{BB962C8B-B14F-4D97-AF65-F5344CB8AC3E}">
        <p14:creationId xmlns:p14="http://schemas.microsoft.com/office/powerpoint/2010/main" val="4136332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JEOL</dc:creator>
  <cp:lastModifiedBy>JEOL</cp:lastModifiedBy>
  <cp:revision>1</cp:revision>
  <dcterms:created xsi:type="dcterms:W3CDTF">2024-04-23T16:23:40Z</dcterms:created>
  <dcterms:modified xsi:type="dcterms:W3CDTF">2024-04-23T16:23:47Z</dcterms:modified>
</cp:coreProperties>
</file>