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C465-CD6A-3839-8035-B78B7B48B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0D1F9-5477-C372-4ADC-2181C6B3D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7CBEF-EAF1-2131-CF5F-6CC19532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34F0-F2BC-ABDB-385D-3DB1B5D4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9847F-8A0A-CBE3-F861-2A4B04CF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1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98E47-03EE-749E-2318-87042091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558E-36E6-B9C6-A9BB-F1692066F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FD64D-D3AC-E53C-F770-6F1FA62A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4E011-BAC5-8BD6-9077-F9FDD8BC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D462-42CB-5831-B226-A1CD1E33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4DB81-BE7D-43C5-5AF4-452CE26C9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7487B-A58B-104D-2A47-12D93EF68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3001-4CE1-91E2-3152-957C5046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871E-A79D-F5EE-6CA0-C19D53FB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AC6B-CF2C-D2FB-0995-D63B1BCF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6E2E-BC02-E3A0-A591-FA1A86E8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E5E8D-91FB-111D-0233-434151A1D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AFF40-DD64-7D53-4B9F-DFA823BD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F8375-FCAA-129E-3B9C-8105CBD5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7208-9AE2-238C-F391-65FBE362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7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A269-22CC-10D9-D985-57B400B0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75D9A-8B1A-3F7B-4697-9440F9754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21A59-3117-2685-3A48-60E54F21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9179D-7ADB-F79F-919E-CAEF141C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7DF3E-319A-E5AC-3F1C-2E9727B2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5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A4F0-CD73-D170-A590-D9FA3C09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E368-CD1C-A929-45F9-4BB917CC7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5755E-D2BB-7828-2AC6-29ED81AE3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E73E2-9A84-A41D-0E7E-D4B23353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36F54-F8F7-80F2-FEDB-A3D02A73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8A3B4-D590-CAAB-ABD9-DB462828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ECA42-AABF-69D9-1666-EC863A013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F44A4-4767-97E4-94C1-6B1F220D2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6BA50-8262-1811-2EC6-C2B927395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8CFF2-3667-8DC7-940F-E26D79726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BC3A50-7DFB-A0AE-7A42-3D118E0B8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BC525-53E7-7529-0B5B-BDE41E46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D426B-F72A-D203-EC0E-35B9DF2B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061F6-905D-822F-913D-1F408106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4512-2292-B39D-DA34-63DE0B58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356D7-2347-65AA-A936-0B2B2654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D173B-3D91-D0A2-D5F0-3F64BF3F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27411-FFC2-711A-CA17-B4D49496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2B713-2DA4-55B8-568D-9925BF8F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BBB34-76C3-9219-7D3A-2D6E494B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62556-3190-6ED7-55D2-5D0B4C79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C6DB-23BF-BF1E-29CB-60B08B4C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66E4-6237-AD84-D0B5-07988419A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B5B08-B2A9-FA57-E28E-46654F445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59A0-474E-1E29-833A-591383FF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BE84F-C8A2-48F1-7837-E6519641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EDE6B-AAAB-6A94-DDB8-21350579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FBFD-FC20-C907-CE08-C9CEF5C0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AFE73-4AE0-214E-5A27-A54F5790C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27F0B-C0F2-5449-BEEB-68B5DD26C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9FF59-A266-097E-5AC8-B5512CAB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67F5A-3C34-70F1-5CBB-2167D499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4A450-B025-099B-6B27-80F61CD7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D420F-23C3-CE5B-3108-93331E66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3D43A-5DB5-CBE0-AA33-7EBC42EA7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966F-F0E4-EB69-A589-F5B9BB68A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D6B4-4DB0-41C8-B104-5CE004E9F79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470A2-A1DE-16EF-3320-267685648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2A4E0-6A31-F8E9-087A-D2BC5E02E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92C8-74E4-46EB-AF5D-00131D5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4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37B628-B743-23FD-3D7B-0A944D75D98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07E0DD-BEC7-9B6F-572B-5ABBDD92F4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94A798-82F0-6CE0-FE91-C575250C438F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A552BF-4C4D-C060-5F2C-E517C35DC88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869C63-3D2D-E859-59EE-48FF4495CEA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CC5545-CC7A-FBF4-FF56-8670A052544C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404.00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3DD23-30C6-6F6A-3A64-6AE99328DCFE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9.67	40.26	0.11	3197	0.0025834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0.17	0.40	0.08	72	0.0000232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20.15	22.78	0.34	3615	0.0043789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70.02	36.56	0.72	16764	0.0134727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97945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2024-04-23T16:15:55Z</dcterms:created>
  <dcterms:modified xsi:type="dcterms:W3CDTF">2024-04-23T16:15:58Z</dcterms:modified>
</cp:coreProperties>
</file>