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1342-CCA5-F503-9431-6B1CEE884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EB3E53-73ED-48D4-C2D0-49DE2F01F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40E04-7041-46EE-66BC-B973ADEA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8EA-1BF5-41B7-8A6A-A2A97F073E9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FE5D2-CA24-5CF7-AC71-4B7D43C04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596BB-049C-6608-6E5F-55B6D605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CCE7-606F-472A-A821-4585FE4A7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F5B39-1BD6-29C1-6016-66D533F09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79E61F-FA31-BB61-2519-E224A80E9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0219F-6157-6DB1-115C-C055AC73E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8EA-1BF5-41B7-8A6A-A2A97F073E9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A0C2C-B736-99D6-D258-72BE5634A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CD5BE-8B01-003C-F6EC-05C9E1C2E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CCE7-606F-472A-A821-4585FE4A7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5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4F4D72-B0AB-64CC-E887-38BB188C8F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2C4CD-4B0A-9FEF-6F1A-019613F1D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9B4B-3560-F68E-0658-332633DEC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8EA-1BF5-41B7-8A6A-A2A97F073E9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95FC7-BAC6-6DCC-38E3-C854165F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002D5-F914-4DD4-B6A5-FF1FDA434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CCE7-606F-472A-A821-4585FE4A7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9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298D7-B273-6995-96A7-7E8EA4CD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10825-3637-EA19-D912-BAEBD15AA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25AFD-302B-F5CE-03E0-C34BFB50D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8EA-1BF5-41B7-8A6A-A2A97F073E9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F6C3F-F1EA-E0F1-8234-D8A24B3A7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F7DC5-95D2-1639-B2D0-3DF43350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CCE7-606F-472A-A821-4585FE4A7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9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A2852-BCED-5A6C-CDA4-B8F62D468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0686C-ED65-2E36-B0CC-D3FA5A86D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EC4BD-02DE-CBE4-3EBD-F0C42FFD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8EA-1BF5-41B7-8A6A-A2A97F073E9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30A07-DAC1-60B0-69F1-9A7E30687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B7D2A-FE96-4476-4E5D-CB18279E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CCE7-606F-472A-A821-4585FE4A7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9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023A1-139E-E8BF-40DF-D1343BA5C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C7B1F-67F5-84A4-C66D-B5C9F1B16F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6CFA3-CF4B-DEF0-F4EA-D7A8704E3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5E785-18BC-0BBB-78B7-ADFFC4BAB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8EA-1BF5-41B7-8A6A-A2A97F073E9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5F3E9-0FC1-6932-B141-57F6EBE7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EDA96-1308-0801-5DBC-F8579A3BE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CCE7-606F-472A-A821-4585FE4A7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3F44D-B1F4-236C-E1FF-3694D106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E6128-518A-4FF5-E6E2-39866D789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B5B5C-405E-335B-C495-ABF4EC723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EFECF8-0F27-9578-4F41-551450CB3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C4F482-ADD3-18CB-95A0-80476086F3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28D2BA-5E13-4F59-41A7-EFE2B425A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8EA-1BF5-41B7-8A6A-A2A97F073E9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8A8274-8091-29D2-FEDC-D2FD6762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12E1BF-7EA9-6435-E774-68FEC2DA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CCE7-606F-472A-A821-4585FE4A7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C03B1-2E78-BA80-ABD9-8C7AF4B9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15276B-C528-D918-E19B-C2170F8EA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8EA-1BF5-41B7-8A6A-A2A97F073E9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A9B2A1-4D9D-258F-950E-4EB45C396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CECFA0-DA76-2A0E-7751-B3ABA2875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CCE7-606F-472A-A821-4585FE4A7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8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86F9B7-4DCB-3EB1-857E-2AB3CC3A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8EA-1BF5-41B7-8A6A-A2A97F073E9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780B80-2C93-FBEC-4BA8-F85C463DC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B6F22-25B1-0CBD-CF90-76A49F9D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CCE7-606F-472A-A821-4585FE4A7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9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3FB7-F0E7-5FCC-2A23-F2BFB69E0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556D6-CA81-BD15-864B-1E818C497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033B5C-8535-E3BC-45E2-6A6FB423E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912BF-8F82-5D1F-1A81-B1543AA07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8EA-1BF5-41B7-8A6A-A2A97F073E9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30A4E-4E81-BCDF-663A-E0E7E5D52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AA039-82FD-B2A7-BC0D-884BAD32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CCE7-606F-472A-A821-4585FE4A7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8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BFD5E-52EC-1B0D-8B72-5ED0FEA3A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2BBA8F-CD2F-BC32-365D-B4ED126A7E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F3E81B-71C1-FC55-9AF4-D7027DB9F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A4E89-1F66-4EC9-659A-A060EAF4C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68EA-1BF5-41B7-8A6A-A2A97F073E9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5EE34-EEEC-282B-6AD1-83978656D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0C039-74B8-D539-9946-0AF93C6D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CCE7-606F-472A-A821-4585FE4A7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8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F83F1-4C78-7AEA-D9C2-ABA24D67E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561AE-F793-E259-D831-52D6A4BF0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0739B-8C6C-FC0E-F0A9-F15C93015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B68EA-1BF5-41B7-8A6A-A2A97F073E9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ED5F1-FD30-E4CB-2F3F-6923F28DB7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B4754-71AF-86B4-309E-86B0465BB7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CCCE7-606F-472A-A821-4585FE4A7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0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00E44E-F6F2-D049-F55A-BA270DE4561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27FECB-6D79-A559-92E2-D6B587727CB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28A459-3343-F2AB-481F-4165B0183176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750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0E02E6-53BA-83D3-10A2-AB472413A2E8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7B82ED-89AC-4E53-6685-03F9BEFC1E4B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E885D09-A0F9-4A8C-96A6-92FA17DE524D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58.13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5.00 %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220.00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841251-F5BF-DE16-CB7C-746122821A2C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O*	0.76	4.43	0.04	151	0.0001226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0.24	0.80	0.05	62	0.0000200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26.01	41.28	0.49	2875	0.0034871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72.99	53.50	0.93	10718	0.0086252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273680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2024-04-23T16:15:44Z</dcterms:created>
  <dcterms:modified xsi:type="dcterms:W3CDTF">2024-04-23T16:15:47Z</dcterms:modified>
</cp:coreProperties>
</file>