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A52B-D4AD-7A41-A4D0-EE6F8CF18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E73A5-D1A0-4EA8-3E6B-57AEAD22B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26A43-F6F5-9513-FFAA-BB43DD51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2DAE8-42E1-6230-BAA6-2D9701B9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83C44-E823-EEF4-DB7C-2CAD2C67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14FB-5C21-DD3C-D2DE-1C30F4AA3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FD06A-ED94-505A-0524-8B18136B8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6B122-FC10-3BAB-5043-B776EF94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2509A-44FD-3D24-324E-BA5112F2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E872C-5775-C6B9-D052-0C199627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DC865-DEC1-7FCB-D3C4-4B093A75F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93FC1-FF3B-84A4-3398-15BD01FD8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2BD46-28B3-D865-CE06-EF2A1AFF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6F105-DF0B-47B4-A589-761A4B7C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F5700-1EC3-DB1B-4146-F147496A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7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51EA-6A44-9EEE-0778-870B074A6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B8AA-5CD2-D051-2E91-FE464872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D6F64-91F6-9A10-FF8F-6389A872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B19C2-ED83-E1B8-AA81-63F7CCF9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C9948-DC28-4241-AEA9-4504F7AB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E0D7-1706-AFC9-878E-45F301590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7C8EC-DEC6-F0C3-D876-14EB11F2A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99857-9EFF-4F09-C224-527CD93A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D8691-94D2-4047-14D3-5C20B65D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EC9A-F544-9BF1-C759-334A4974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66802-1584-BDDB-7752-D42A533F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36E90-271E-FB1D-51B4-20C6DBE28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FB1D6-536D-D1AA-4A0C-40AFCDF3F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BD785-66CC-CAFF-2A33-E7BF81C65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10CA-2863-A147-C979-A4769FB3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D977B-943D-06E4-6BB3-923BAB1B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0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E4E5-325B-933A-8A79-11BA0529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AC096-A359-A446-4E99-ADA37EEAF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8FEA9-B61B-467C-19E3-5F7C4928F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91B719-8028-FBBA-44F0-0A448C2D7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80572E-2440-FCB2-E819-DE98FDF8E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14BBCA-4759-838B-6E3B-77180B3B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31C049-FFB7-E316-1C71-361CB98B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9529A5-A76D-AF03-5DBD-705592E4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8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B602-9F62-8756-BE27-CA3DE087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CC7EB-4DDF-C90F-40E8-83D9C425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09052-FF95-CB67-3329-B8015D82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7694C-8FA3-A602-5015-413E206E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1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532C0-84DF-7A81-CE7B-518A9F65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9869BD-A5F1-7E3F-7386-E7F370FE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409DC-8207-EA42-E273-15F92AC8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1EC32-5CAE-7DC2-9B07-D981FC5F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E80F-CD88-3491-12B0-9AD997B45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FAE80-0B6C-0F79-5ACB-6F4C189EF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AB32E-70E9-F756-5056-C993EB06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B0A03-265D-33F7-1E90-AA4EC173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93974-18CF-F82C-3D62-0F7E3DD3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0DDB-0781-4363-39C9-F9E5FD18D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54461-300A-28D5-7CEF-B70FDAAC9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2D556-D06C-3B40-6716-9A38CBE71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C90CB-78DF-82E2-96E6-E7667D5B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7C100-7566-7C09-5985-66638B90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D0A83-A9E5-5753-0A9A-14881205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4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1E5AE5-A2D8-9049-EEDC-B734CC55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F6A40-B126-5A2C-B63B-B1F4E3867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3A135-D70E-9CDA-EA13-0292615D4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5BC9-389A-49A6-9969-FCEE6413BC6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2F3BD-00E9-25B7-3003-01E281691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DDFBD-D0F4-56C0-164C-01B20C8FB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EEC7-F877-4C0E-AB23-B3B38B1F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0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2EBDFC-5280-0C96-543D-5213386431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EC69FD-5A12-E141-1F88-472EDC5892B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2C3263-A50C-DB52-3972-33E49A9E9FFF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B2C2E-197A-C15B-C31D-8C00CE86C686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A631DB-F869-83EA-748B-8E4DCC9ECDC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DAF792-CF8E-A5C3-A580-5198451D329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594.00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C1778B-D65A-D10C-9AC0-647C3031FCE3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8.02	35.57	0.07	5264	0.0042761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0.02	0.05	0.05	17	0.0000056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20.45	24.62	0.25	7268	0.0088496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71.51	39.77	0.51	33929	0.0274133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72028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2024-04-23T16:15:26Z</dcterms:created>
  <dcterms:modified xsi:type="dcterms:W3CDTF">2024-04-23T16:15:31Z</dcterms:modified>
</cp:coreProperties>
</file>