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5FA20-37A2-A643-A9BF-9FA3B20FC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DED5BE-2508-C8C7-6C46-315FB7DCD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FE301-00B8-27D9-684A-6EE2C8BF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2071-E046-43EC-A15E-510FCEFA4E7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DE1D6-3C78-C2A7-8E61-F60FE2DE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A2F9B-3B4D-09DD-8512-21B3AC4FF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DF93-8BB7-4929-8DBD-4A5F3025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4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1333B-0456-E74A-4D65-10D2DB0B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E029F-7B1C-26E4-A12E-4A89E021F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70FBC-EEF0-CA3E-1D80-F958AC2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2071-E046-43EC-A15E-510FCEFA4E7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7BAA7-179E-50C1-A7C8-F3A28013B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D6FE8-D399-6C7E-3D32-B183726D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DF93-8BB7-4929-8DBD-4A5F3025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7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DBC2C8-6AE9-AECE-9565-017A0C565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1C6A7-20B2-4E6B-71AD-C9B1485D3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AF241-B494-B1F6-5A63-DEFA9C83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2071-E046-43EC-A15E-510FCEFA4E7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7139E-006F-62F1-9A77-888A6B89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A7312-E17B-C4B4-FE9A-A2280BD5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DF93-8BB7-4929-8DBD-4A5F3025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6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2F032-E9CC-AFA2-04EC-D78456A9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A1494-46DC-8DD1-6939-75286FBBE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87FD1-C7B8-6E11-4C7F-CC98B911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2071-E046-43EC-A15E-510FCEFA4E7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DDE0E-7E89-B4E1-3B9F-E0DA21472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D2D6A-431E-F2CB-A644-7D4CB5CA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DF93-8BB7-4929-8DBD-4A5F3025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5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764B2-D362-B647-083E-B7600882A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8B316-1325-0BCB-CEE2-095786E7C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16D4D-8C23-66FF-6F48-197F3C04C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2071-E046-43EC-A15E-510FCEFA4E7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C0F47-2698-6C2A-9FAB-92C0A7CC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50007-C7EA-6AD9-C6CC-243DF30C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DF93-8BB7-4929-8DBD-4A5F3025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6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9B1DC-3BC2-C7C9-1C66-5E10B6241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B075C-B6FA-B101-864B-C27B9812D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B609C-0892-EC27-1DFC-E829D2352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F952B-D899-3D1C-8A94-EEAFF707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2071-E046-43EC-A15E-510FCEFA4E7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79D5A-BD5D-D015-DF4C-47797F454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D1B064-2A38-23EE-5309-6A2A12C5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DF93-8BB7-4929-8DBD-4A5F3025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4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81902-5266-8611-F731-BAEEDBCC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BB09E-6FCA-AC5E-ED4D-A8E2DF41A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0FA7A8-8C5A-471F-18E1-234DCEF4A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9C963-C7EF-20B1-CA91-85B60149D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ECD1F-AF67-CC26-69D4-BC549363C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2BBF9F-1D15-DAB8-0D22-53A0081FF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2071-E046-43EC-A15E-510FCEFA4E7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E0656C-9120-41AB-BF2B-D9C5D6AF8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83F468-DC46-7C31-6011-038F4FB5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DF93-8BB7-4929-8DBD-4A5F3025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A56B3-D7ED-5784-AE04-4D4715C22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5A2DED-A5A5-7EDD-38C0-E4AAA1E7B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2071-E046-43EC-A15E-510FCEFA4E7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9688B9-CEB2-BDDA-83FC-0FC910CE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90FA2-AF54-0E58-DFD3-349E3271D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DF93-8BB7-4929-8DBD-4A5F3025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2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64FA89-C0F6-0CEA-D44E-869A99D8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2071-E046-43EC-A15E-510FCEFA4E7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950AF5-2930-BFFE-E76B-EE714373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C6F56-F950-8FD4-A3B5-63795C20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DF93-8BB7-4929-8DBD-4A5F3025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9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E933D-FF25-DF9C-DC55-08224172F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4C2D-0AF2-02BD-A6EF-85ECCD453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5AF19-5B52-9DA7-A3E0-1AB18491F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0531D6-9496-1A94-EE39-542B2415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2071-E046-43EC-A15E-510FCEFA4E7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A4C19-4D20-BCF1-73DF-1BE00BC23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F7128-0A72-3BA8-FA78-275A66BB1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DF93-8BB7-4929-8DBD-4A5F3025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4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C7A4F-6957-08F8-C476-BEC42A56D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2EAC51-30AE-D1CF-967F-1AFF73BB94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FF539-E56A-596A-5AEA-6E7770CE3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D30B2-8AD0-B30C-00CB-614B108B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2071-E046-43EC-A15E-510FCEFA4E7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EC604-A0FA-7FFD-BD03-83B84EA5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75F03-F796-533B-6711-B869026D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DF93-8BB7-4929-8DBD-4A5F3025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5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1A878-6A2E-9F36-5212-6370EE922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A1042-3671-ED0E-FFCF-F0D1229E0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493B-23A6-442F-311E-972420631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52071-E046-43EC-A15E-510FCEFA4E7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2DDCD-81E4-EC1C-2EB7-113A3ABBB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18E48-AF84-0343-6B1C-91D1E94EEE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2DF93-8BB7-4929-8DBD-4A5F30253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4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73C23F-6B97-1DDA-93EE-B61EC93BF34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85929A-0D14-C0D7-F0D8-63DF30E2D3C7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DC3D00-4EDD-C681-86BC-75CA326CA2E6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750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C88D27-B762-351A-F2D8-B1002E3E795D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0B810F-2493-F074-17FC-09D041B16B5A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C292D51-A1E3-A218-6BA0-C31CB89E69A4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57.94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782.00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A2A689-3A69-DD20-D40C-2884AFB37B00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13.57	49.68	0.08	10701	0.0086867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0.10	0.20	0.06	97	0.0000314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19.67	19.54	0.22	8397	0.0102180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66.66	30.59	0.46	37976	0.0306620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698750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2024-04-23T16:15:03Z</dcterms:created>
  <dcterms:modified xsi:type="dcterms:W3CDTF">2024-04-23T16:15:06Z</dcterms:modified>
</cp:coreProperties>
</file>