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8BA1-9A4B-AAC5-5718-77786C836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8C804-7CA4-6C4E-1F0E-39C62D2BA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E2989-DDFC-46F3-AF2F-A64BC38D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254E-B04F-3329-3EC4-F0A450F5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8ABE3-C17C-602A-28FD-82457D3F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6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545B-8337-8089-C387-67213B054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EA316-8B30-AC89-E682-363EF4842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62528-80B2-4D48-03DA-269A6D69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5AA63-0AB6-00B5-CD24-753CCC91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972A-B512-F314-B898-9AD06304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DD0B7B-F07E-C7A0-F15A-D4A421AD2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63F53-AB93-98A4-033F-939FF7E6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DD94F-6EE1-B470-5719-3E6AB68E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7A14F-3982-C320-4037-D6A68B3DD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1002E-B8B4-60BF-22E6-A095771C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6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BC964-60A4-D582-AD83-3577926D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071F5-D1D8-A171-F3EA-8234DD845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67AA0-29C2-0EA2-7786-715E79D1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E367A-4FBC-4388-DCB6-6E5F8B47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88942-C8C0-C9D1-08C3-58007C1A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9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C182-B492-98BF-BAE0-8DC1AAF5A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1A401-1285-723A-0457-292190C5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0151-D960-72EC-F05C-F2C9FBA2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174F9-90A2-D15B-944C-DA84E140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8745B-6358-C46B-5EAF-7DD717E7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3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D7A28-8FE0-0C40-138A-90F3357E4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6A49E-3440-F8E7-8688-3019A97B0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702A2-0334-293B-E794-CB991D813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A0735-0994-096E-DDE1-5D7DDEFB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6880E-D6D0-AFFA-F79D-5EE4E861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9A613-D162-42C8-2215-60A4D7B2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267C-41AA-1D8F-B17D-7DBB6149B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C5731-F929-8717-D2AB-FDAD1C58C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16B93-F378-4F1A-3F2F-E66A66F38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C0F01D-F69C-94F2-E61A-32E4B5248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3D19A4-17E2-EE30-887A-4CB7B4FF8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2B0D1-344D-908C-D087-B1BF8AF2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E67A3-47CC-E032-9FDE-28DBDBEE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22C715-D539-5B56-A4B7-C0B75222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1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D7CC-E049-53A5-17A9-4ECFEE69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B78EA-866B-331D-2CE1-F8EC302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02410-ED98-BEDA-D1B7-45111CAB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7E896-66CE-5EEC-1F4A-7CA1A0B1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2F2F4-2A39-8EFF-C726-74DF5863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70F828-1687-5FC9-A971-7E308AE3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1F5CE-BFEB-7472-DDAB-A6FD335C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4906-D312-7472-D46A-E1BF89D7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3D655-F505-EBAF-FFC1-D9BA47E00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CE5B7-704D-C0A3-E595-E93F63A73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37692-5AEE-991F-A355-37BF6BB6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AAF15-7407-7210-BC13-EDE45B54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BE6FB-BF3B-C8EE-4098-2189CE6B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6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15E8-512C-0BA1-6015-9C4B72EF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FA0EBC-78FF-1B8D-A578-076208569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D49DA-2BF5-3E74-9C89-A3DAE1CEA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12FB3-513F-296F-D24F-086D899F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7AEF6-4E74-B7FC-744C-148B03E1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93DB6-015A-9A11-EB91-6F898846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4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96B4C-3156-53C2-2946-D3A6A0D5E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52087-0C90-FFE0-582E-63543A9CE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F35F3-79ED-A856-C128-B14EFD009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1D78-7D50-4A5D-BF68-D3768863D12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BBF3E-203B-4BFA-E6DE-AF6F9598E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7AE56-BEBF-A385-E849-EE3A4F748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99F83-9C3A-4FB5-9783-9909EEE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8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554D0A-4302-8E8B-C681-C22F03E446A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A8F1C1-6393-A76C-9DEF-524B90B230D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A4F7692-36E8-08F9-0ED7-B040A8D34A25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750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16B936-2C54-D8BD-2517-43EBFBFBCC92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3853C4-D6B9-B966-396F-C59F2B8AE46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B336FA-7403-5403-FEA8-3F292C068C40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5.00 %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745.00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CEC5F5-085B-7B63-33C3-8A426B8D9BDB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14.82	52.24	0.09	12479	0.0101286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0.00	0.01	0.06	4	0.0000015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19.65	18.80	0.21	8949	0.0108873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65.52	28.95	0.45	39810	0.0321375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1597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2024-04-23T16:14:50Z</dcterms:created>
  <dcterms:modified xsi:type="dcterms:W3CDTF">2024-04-23T16:14:54Z</dcterms:modified>
</cp:coreProperties>
</file>