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1C9DF-A234-033F-214A-22865808D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61DF4-6B88-74FA-F03A-6C51833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ED244-23D7-ABA2-A590-CEABF0DA9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3819-B836-46A4-8E73-91F5DC61335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894B1-AB9B-DECC-C996-BA68903C0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E0653-0BF2-346C-BD14-6A07526CD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870F-9594-4482-B76D-B025B4E5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8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FEB9C-085C-C6AF-3A11-BDBFD736D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544EF-4289-8AD8-D238-498A9A7EC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4BB62-ECCE-29D7-64FA-E294DAF7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3819-B836-46A4-8E73-91F5DC61335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B40BA-FF5B-B775-8042-35A2E59F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17D82-5908-37D4-8DD7-CFE6F332C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870F-9594-4482-B76D-B025B4E5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8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E3AC13-4850-F66A-3923-40D5DF4A2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57003B-54E6-8E66-99ED-53B5C9763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30163-A0A5-137E-3E09-F720B71A9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3819-B836-46A4-8E73-91F5DC61335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8706C-8077-252B-8894-300677E5D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E27B1-18E3-95A6-A26F-0F577D92F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870F-9594-4482-B76D-B025B4E5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6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A352F-9D43-D687-98AF-E8B33800A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9D1D9-4EC8-E03C-18D1-6F1A9D08C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F8ADF-6A66-0D4D-5FC4-42B166FB8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3819-B836-46A4-8E73-91F5DC61335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DC995-6420-D16B-45A3-D764B1C59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9007E-8D7A-AE2F-981A-AA0A529FD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870F-9594-4482-B76D-B025B4E5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DCD90-D68D-8500-9481-7B4BAAF1B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369E1-F68D-C526-487A-E07045A86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64A5A-9A1A-4DCD-B706-BF5CAD167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3819-B836-46A4-8E73-91F5DC61335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0FD75-1D3C-A282-6144-C98D560D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869D2-3F16-B7FC-CD79-7175D805C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870F-9594-4482-B76D-B025B4E5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6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E433-AF22-6463-04CC-24829FB34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A63DE-8B6B-46A4-63D8-21D31AF59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2CE58-22BE-0A72-4E34-123BA17DA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14189-77E3-3868-6257-6AD6D62E3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3819-B836-46A4-8E73-91F5DC61335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02966-51A8-5643-57D3-A39A29859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19BD1-EC59-9F7C-3AC6-95E0C809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870F-9594-4482-B76D-B025B4E5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3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17ADF-61A3-2CCA-BB65-8862E4C39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8BD57-8897-7B2C-65A7-AB2E11E00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9EB783-A394-A05A-C7E0-61E3EB0E2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86F6FB-5DEA-77E1-DA02-C69ED1F800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5FD650-975C-F7C3-69AF-563E44633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CBD477-6FA8-36D3-8B55-1709C8B4F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3819-B836-46A4-8E73-91F5DC61335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74E9F1-6D7D-78D8-BF1E-501E0B56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23DD95-BE22-1942-5553-DFE553A2D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870F-9594-4482-B76D-B025B4E5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7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45287-7828-E6DA-104C-D8DAD08C7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3E40EB-AC73-6AC3-0D72-DA2F395CA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3819-B836-46A4-8E73-91F5DC61335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BED45C-FEA6-BF06-0887-A133CB550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8D587-1414-819D-4904-CD2AAB313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870F-9594-4482-B76D-B025B4E5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6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8312B4-ACB6-2085-125C-4C1898AC6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3819-B836-46A4-8E73-91F5DC61335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1B3BDB-E480-57B9-DA0D-B7D8EF081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487F8-5E8A-BF6E-95E6-AFAADCE7D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870F-9594-4482-B76D-B025B4E5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0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E19D-31A7-F2B0-52AE-B686B0C3C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C3FB5-056A-2F13-AD85-063661548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AEF2A-EC04-87C9-C1C3-5A8FFDA5C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AD3BB-A862-4FA5-9D31-16141720E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3819-B836-46A4-8E73-91F5DC61335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601E3-2768-27B3-70B5-FF492960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261F1-6078-F096-293A-84A58C0C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870F-9594-4482-B76D-B025B4E5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2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E6688-F9A8-C4CD-B2F7-20D3EC03E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1B2079-870E-3345-678E-6D5848C88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FEE9E-203B-2085-91E8-8F9311B8D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BA7F8-E0AB-B25C-CC2B-720193373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3819-B836-46A4-8E73-91F5DC61335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5211C-B7E6-5D51-F7C7-AB61DAAFD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32635-1373-4947-A86A-0DCFE2C79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870F-9594-4482-B76D-B025B4E5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9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C197DC-0D43-B021-EADF-A3971605F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75D6F-77B4-4A33-BEFA-ECB2B0E30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E628D-E4AF-62F2-E3E8-528DCD2759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93819-B836-46A4-8E73-91F5DC61335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12EB7-055E-0CB1-DC44-862BB075F2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99FC6-4E2A-CE20-C6FB-0F7F18388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870F-9594-4482-B76D-B025B4E59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5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97CBEC-8C24-2761-73AA-6D21E35FEE7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DA5841-674C-B146-EA10-102F8C5C95A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72DEBE-5899-C118-9132-81AFB22B36E5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750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9DCCD2-332D-C517-542C-EE365D56A67D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E55652-B7C7-46DC-A886-6F28F390278B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BBFDEAE-6518-243B-6D49-C7F758B489C3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58.09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614.00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D5C95F-0B79-D133-1B03-82075FF955A3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15.80	53.26	0.09	12212	0.0098876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0.28	0.55	0.06	286	0.0000925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21.76	19.92	0.23	9234	0.0112070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62.16	26.28	0.45	35080	0.0282505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864611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2024-04-23T16:14:26Z</dcterms:created>
  <dcterms:modified xsi:type="dcterms:W3CDTF">2024-04-23T16:14:39Z</dcterms:modified>
</cp:coreProperties>
</file>