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3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D5695-7DBA-839C-4869-947DCBC93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3FFAB-E941-1DFA-0058-C2D5D28908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B4ADD-6C7F-AE34-C22F-73341D42C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C8DC04-BDFB-0705-A4AA-EA8553BC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6A4357-802D-120B-87FF-30D774185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0D3DC-4CBA-A507-E26D-A26DEDC4F1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BC24A7-B64C-5BF0-D5F4-1B853DA8FB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8624CF-1EFB-7941-6FA7-FB05A8C37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7110F4-7CD3-295A-FCCB-A12C86494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20DFA7-B5FF-D1C0-8C84-50539CA19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71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FC5204-8BEB-8577-85D1-7A86781DBA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0B0C44-2377-FB58-4975-AFCBB691D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327DB4-22E7-D321-1A35-36A6F76B9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A90E-8B48-3AF3-281B-2B3383E0E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DB89E-952C-CB1B-58E6-E8428F3A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83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578A3-B7AF-8E49-FD2A-3843E918BB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5073E-041E-8604-6C65-8AC6AA08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0D5522-40E8-B805-2B39-53AA61020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60DD26-6B54-BD70-144D-94FD1326B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B5501F-30EF-77CC-BB8B-910D53FB9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66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B779AF-DB84-4D95-D7E3-2E8D842B0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87BFBC-D730-6175-7F96-25E77C686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75FF0-8E97-2382-0821-65B885EC1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CADDC-03BA-F61E-49A7-4B034EAD0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1672A0-EB6E-869B-9EBC-1C4C31669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91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5889C-1EBB-EDAF-97EA-16ADB9349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0AEEFB-8E19-8390-CF36-A4EEC4633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A110E6-A158-FCEB-29B7-003A73C1D5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6A34E-6765-59D9-A152-2C50EC39A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71DBB5-6B83-F389-42BF-0A7F67049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2650C-427B-E6D8-F577-22B66AE66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51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AF1F4A-3910-9B60-8294-15112D22E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3CF838-34DC-615A-A5C7-AD5DD1909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7196A1-9155-8C6D-8AF8-7EAE1DB839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1C9F86-4277-3020-9FA2-CDC51634D3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39303AA-5253-3018-0CCC-1225DF66CC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E258CF-96AE-1216-E402-8C3966683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03973F-AFFB-98DA-9217-34C4184242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3B7367-F6ED-42E7-FDC6-C418170C5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722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83C6DE-CE1C-B499-D7ED-FDAB8FBF1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873586-DED0-80DC-8CA1-CB8414975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71D724-1E97-9909-CF54-9AD80E7AE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FA9552D-D81C-37DA-B42C-6C114C0EE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989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1C6892-1FE4-BF01-70AC-6CEE013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6AD851-73D0-A086-EEA1-088BE27A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4037B0-969B-A2C3-208C-1C1A0BCF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57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4EFEBA-7A35-0338-7A97-BF03DC0A7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DFA87-8B0C-8D38-BDB4-45223F0FB7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0978C1-1AD4-2D3A-F12E-81E426C220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61BABF-CE2B-4EAA-0228-054B15AFC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DD25A2-69A9-C1A2-8F53-F810779BF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C04D3-1D67-16A8-82E5-73C3E6BBF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95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00047-19A9-FBA3-7EC9-27FECCFA6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8FD43D-2CD2-C0AE-314E-3715647D46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36E7D-C4E3-6869-C22A-95BE0241F4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0FD25-16C7-34EA-BBBB-CD00202E9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54CDA-AAD0-AC2B-EE90-6B7D1C946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849A0-E807-9E33-0D00-CC3C2B223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15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961F9F-E2BC-3463-9353-BB7B234D7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483E74-76F3-EECC-5DFA-8B048C60C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3911E-BCEB-AF63-465D-06AB9F146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30E93-640B-479E-B269-1F2FFF95BAA5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AE68D4-61D9-8CD7-882C-37C9F12271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1CD984-B82A-DA94-3286-0A629C2000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42A56-A19A-4457-A698-AF284667F0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7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E0C0DF1-355E-3A9F-4FEF-CBC314FF26AA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D7762D5-7243-DDF2-44BA-A69094272001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MAP 1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2C05DD-EA04-1947-D1F1-E5662783B7AD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3232800" cy="26827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93D4F0B-8F85-52D2-3B94-14D93E77A246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744840"/>
            <a:ext cx="3232800" cy="268272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4DC095D-1365-49AC-4EAE-7FF90F841D13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3848040"/>
            <a:ext cx="3232800" cy="2682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2D67BB4-BDEC-3ACB-BAE0-DDF996A97A51}"/>
              </a:ext>
            </a:extLst>
          </p:cNvPr>
          <p:cNvPicPr>
            <a:picLocks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3848040"/>
            <a:ext cx="3232800" cy="268272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C9C9A927-0FF9-3719-AEF2-436E20C684A8}"/>
              </a:ext>
            </a:extLst>
          </p:cNvPr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6951240"/>
            <a:ext cx="3232800" cy="268272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AE675B1-B649-E5CD-4BCA-64D55906900F}"/>
              </a:ext>
            </a:extLst>
          </p:cNvPr>
          <p:cNvPicPr>
            <a:picLocks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40" y="6951240"/>
            <a:ext cx="3232800" cy="268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02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8516201-158C-6D6E-035A-FD7B0F875CB4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6CA1686-1413-3ABC-D705-D00511A11AF3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6840"/>
            <a:ext cx="6645960" cy="27428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ED5BF72-9AA6-0912-1589-85F2160B7E0C}"/>
              </a:ext>
            </a:extLst>
          </p:cNvPr>
          <p:cNvSpPr txBox="1"/>
          <p:nvPr/>
        </p:nvSpPr>
        <p:spPr>
          <a:xfrm>
            <a:off x="5302800" y="45684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393.21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401.27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206.00 CPS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CE4FA29-1DC8-7ED1-EA50-EAC6DACE7E3E}"/>
              </a:ext>
            </a:extLst>
          </p:cNvPr>
          <p:cNvSpPr txBox="1"/>
          <p:nvPr/>
        </p:nvSpPr>
        <p:spPr>
          <a:xfrm>
            <a:off x="456840" y="3379680"/>
            <a:ext cx="6645960" cy="90024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O*	18.60	54.64	0.06	34980	0.0041841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Si*	4.78	8.00	0.08	13110	0.0006268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Co*	20.81	16.60	0.14	23470	0.0042083	K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Rb*	1.06	0.58	0.21	1471	0.0001722	L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Te*	54.75	20.17	0.26	81178	0.0096579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325152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Courier New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2024-05-03T19:46:30Z</dcterms:created>
  <dcterms:modified xsi:type="dcterms:W3CDTF">2024-05-03T19:46:40Z</dcterms:modified>
</cp:coreProperties>
</file>