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31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2DFF9-42F3-CFB5-BD3A-61B42021E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309196-6912-464E-D0C4-1B95381501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9FF79-AAA5-023E-226B-B41B59C0A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EA29-69DD-4639-A691-665610E80B2A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656AA-3F94-02FE-F8BB-855B87511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0C80B3-24A0-E832-7ADC-7BE2D60CC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19C8-8445-4D76-A316-BF6871AA6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134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9BB3D-7197-6EC5-414B-12123F9FC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B4329D-396F-CAE3-A1CC-2BE5235C0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9BE2E-7779-AC0E-7135-C020A29F8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EA29-69DD-4639-A691-665610E80B2A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6A231-DD70-84E0-2A95-88A5E0720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863A9C-CAF2-F16F-F1F4-4E21BDB5C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19C8-8445-4D76-A316-BF6871AA6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33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119BB2-710D-B1A9-4CFC-D651ED9E98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816736-17E0-FACB-A2F3-6EE7FDAAC0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5E460-6223-6362-70E8-33CCA5A28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EA29-69DD-4639-A691-665610E80B2A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DD47F-31F8-1F36-B5B8-D3B89DD0A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36B00-50B0-C64E-7FD9-29CE9F9F1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19C8-8445-4D76-A316-BF6871AA6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018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0D7F0-783F-5FFE-ABE4-506948B79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0963B-A46D-CFEC-9F90-8D1B456AD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979050-155E-4F3C-70D9-D4BCE23A1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EA29-69DD-4639-A691-665610E80B2A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E80DE-F4D8-5389-6835-C3714F350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AA230-D716-D3FC-38C1-41DD0F560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19C8-8445-4D76-A316-BF6871AA6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48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E5A08-BFA1-BD1A-EB21-5A545DD98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97E187-49AC-23FB-162B-E77C65311D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F6496-2B86-2FB1-A5DB-B07FE592C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EA29-69DD-4639-A691-665610E80B2A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AD1960-7703-F987-B641-E88D2BEAC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736E1-7147-4255-3DC8-887A337B8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19C8-8445-4D76-A316-BF6871AA6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474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D3ACD-C9F0-687E-5B94-3632F2987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1186B-D93A-F44D-0C7B-14AF9EECEE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3FAA7A-552E-C233-6835-B359E98D75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E10556-4652-3C07-9B97-9A1C38D21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EA29-69DD-4639-A691-665610E80B2A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7462B6-A220-C7AC-2A3C-83DB861D3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8C6DC7-7357-0233-E42A-ABEFA3E43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19C8-8445-4D76-A316-BF6871AA6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35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E44E3-AE2A-3CA9-FE7C-3134AA4C7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06A20E-65BC-C501-41D8-56D995181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02D582-7B04-4994-23B1-5144EE5FC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AEC3FF-99CC-46A1-8E02-30073ED6D9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50FB35-FB58-A43F-8EC2-85DD2BD7FC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970124-88E7-246E-BED0-BA7E26EBC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EA29-69DD-4639-A691-665610E80B2A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E45FB8-A73B-789B-FB6F-E3AD519EA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D34B5B-717A-D9FB-2AB3-5222FFB1B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19C8-8445-4D76-A316-BF6871AA6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735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9AD9A-EBA6-110F-FA18-035BC23CA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3DA12C-57CC-8F5F-652F-01B9B61A5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EA29-69DD-4639-A691-665610E80B2A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33FD89-BAD7-4BA5-A244-8AE3543F6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485DCF-146A-1212-665E-419FA1197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19C8-8445-4D76-A316-BF6871AA6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588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830CC0-6FCE-57AE-4A5D-ADA4D8E79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EA29-69DD-4639-A691-665610E80B2A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75ADCB-EAAB-735E-8847-B6EA94188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0A085E-3F25-EE18-B847-DCE9D8885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19C8-8445-4D76-A316-BF6871AA6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035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887BE-3E59-CA0C-D465-5D588368E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FD636-1701-A8BC-4586-CEE5A6C47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7DA268-3DBA-B1B8-85FC-0B711C0C93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8FD0FF-7F18-4391-DEA8-16E0C20B9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EA29-69DD-4639-A691-665610E80B2A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18FE39-C79A-21D8-5E2E-22B5275F7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7E8F2E-33B5-FA0A-CB3A-3FD92B67B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19C8-8445-4D76-A316-BF6871AA6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03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7D485-D5CE-5112-7C3B-8668E5AB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0C5102-2AEA-DDCF-552C-5C9983E6DA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D44190-C33E-1D8E-AA4F-EB95AC7BC2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59B465-0998-C835-27E4-201F2E826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EA29-69DD-4639-A691-665610E80B2A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735062-AF34-5CD2-BBE3-2E14DAD02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6041C2-1AF9-53FF-F08A-6E17B12EF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19C8-8445-4D76-A316-BF6871AA6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969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89FE20-A72B-D904-A000-519712D02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5C8DF0-D36F-2ED0-0194-069D596EF2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C54741-2C0F-4302-3225-AB4624FE9A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7EA29-69DD-4639-A691-665610E80B2A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C452A-7A4A-AF88-20AE-3E2331B28B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D20960-E0BA-75F8-F601-5CE7345F80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319C8-8445-4D76-A316-BF6871AA6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450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457518F-CFB0-F2B1-865C-9002182EBAB3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E1AF35A-A661-2CBA-D699-B55628187847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MAP 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91A2BDD-2A17-4C90-9905-CAF59921A96B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3232800" cy="26827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C8ED4CD-940F-DF02-7F15-CD1369DCFDC1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640" y="744840"/>
            <a:ext cx="3232800" cy="268272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B34DB8B-2959-80DD-3BC7-D2DC64C79491}"/>
              </a:ext>
            </a:extLst>
          </p:cNvPr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3848040"/>
            <a:ext cx="3232800" cy="268272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F895259-91E3-FE6E-4904-6F6C402F678D}"/>
              </a:ext>
            </a:extLst>
          </p:cNvPr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640" y="3848040"/>
            <a:ext cx="3232800" cy="268272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9983F78-3372-46B6-F70B-E73E55B66C26}"/>
              </a:ext>
            </a:extLst>
          </p:cNvPr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6951240"/>
            <a:ext cx="3232800" cy="268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808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71C495-002B-88E3-7F33-4405F69E32A9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FADC9DD-FCBB-206A-298D-3BE258256BA0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6840"/>
            <a:ext cx="6645960" cy="27428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4C518DE-E127-CAD3-7098-5D18257FC28A}"/>
              </a:ext>
            </a:extLst>
          </p:cNvPr>
          <p:cNvSpPr txBox="1"/>
          <p:nvPr/>
        </p:nvSpPr>
        <p:spPr>
          <a:xfrm>
            <a:off x="5302800" y="45684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393.21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403.44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1.00 %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340.00 CPS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8189BF-F782-E8A4-25DE-9A3340CDA7C6}"/>
              </a:ext>
            </a:extLst>
          </p:cNvPr>
          <p:cNvSpPr txBox="1"/>
          <p:nvPr/>
        </p:nvSpPr>
        <p:spPr>
          <a:xfrm>
            <a:off x="456840" y="337968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O*	14.74	50.29	0.05	34292	0.0041019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0.96	1.86	0.04	2938	0.0001405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Co*	23.69	21.93	0.13	30833	0.0055285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Te*	60.61	25.92	0.25	104597	0.0124441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1508894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Custom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2024-05-03T19:38:02Z</dcterms:created>
  <dcterms:modified xsi:type="dcterms:W3CDTF">2024-05-03T19:38:09Z</dcterms:modified>
</cp:coreProperties>
</file>