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6D274-3F9E-93A7-92B6-E34E75DC5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AF8C7-4F6D-762E-2077-BA23FF2FB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7DCF3-1B73-A80D-8555-A37CBBCC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CE02-24FF-4CEF-9C8B-E305039B0DE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1902C-2B0F-561C-77E5-BD8419BE7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9E36B-1A98-F3C2-A8FE-ABA4696C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DCF-32B9-41FC-A800-CEDD4F24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DCE3C-EEFC-27D1-8BEA-1CF9BD23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BB3DD6-541A-4D6E-0240-E7044CE9C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FC9A3-1A8B-D02C-E4E1-5E3804C24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CE02-24FF-4CEF-9C8B-E305039B0DE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3508A-D291-1718-D7DD-FE133F175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CC827-B5AB-98B1-5B79-9355B1CA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DCF-32B9-41FC-A800-CEDD4F24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2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B7947E-DB8C-BC4A-530C-54F4186131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E8DB93-F666-5562-5FA5-777FB286C1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3FD3C-D285-B2BB-F33C-203976E2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CE02-24FF-4CEF-9C8B-E305039B0DE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F1325-CA09-6B64-A48C-8E31E2AAB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B4FA0-7ED7-8BBE-C90E-909D21C35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DCF-32B9-41FC-A800-CEDD4F24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9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6E52C-4BBD-4FD9-6220-5699D1B1B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A5898-D5D7-CC72-F99F-9DD3A4195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D5A4E-C991-EE17-C411-73B68314F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CE02-24FF-4CEF-9C8B-E305039B0DE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AA09C-3193-3D32-6D19-7105A506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62239-0ABC-0E01-9FFF-4230F59A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DCF-32B9-41FC-A800-CEDD4F24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45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D3217-BFAF-98AB-C0DF-2A105776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49593-3532-E3E2-5474-0C9E9590B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7016F-92F7-1FC3-428A-61F01F0FD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CE02-24FF-4CEF-9C8B-E305039B0DE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F1CE1-BFB9-C548-D706-6BD87A77C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AF685-711B-6384-B41E-E6DE97AD8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DCF-32B9-41FC-A800-CEDD4F24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7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D667B-8A8F-05EC-7CC3-EFA8264D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30D10-BCF3-21C4-FDA8-49A3C17908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0C9D4B-9DCB-45DA-18C2-80C25D340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E16E8D-85A2-580C-97D9-08DFF9BAB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CE02-24FF-4CEF-9C8B-E305039B0DE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9ACDC-8E0D-DF51-89D2-E340F79C3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5F4FE-64B1-4466-289D-E9F5CFA8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DCF-32B9-41FC-A800-CEDD4F24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7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1F68-4B87-7B74-1236-9D42046D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C38CA-029A-C618-631C-E1D2F04C4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EA7884-C22A-E72D-7B73-78D129345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1761AB-4307-47AC-AD01-575A403150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61A12-5079-05F2-2966-A12A88E1E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1BB036-F773-6BA6-C19D-B6C6210B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CE02-24FF-4CEF-9C8B-E305039B0DE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45835D-F817-BCA9-8499-F35C9F61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4A17C8-9282-D20E-FA81-03EA544E6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DCF-32B9-41FC-A800-CEDD4F24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7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DB7F7-BFC3-6616-48FD-4A70C5B86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9C979-9022-957F-46AA-C29AA878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CE02-24FF-4CEF-9C8B-E305039B0DE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5AC3A0-3590-69B2-03DD-B040A608F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994ED-F137-9F5D-3D89-B75E5CB4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DCF-32B9-41FC-A800-CEDD4F24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7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FD559C-DFA6-5626-8F41-4F632E2B1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CE02-24FF-4CEF-9C8B-E305039B0DE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BEAD6-BA20-3202-44A5-52076A76F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6263C-A986-28FA-B227-1338E20D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DCF-32B9-41FC-A800-CEDD4F24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6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E499-5C85-B423-DF43-EB942B459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5712B-9D70-6146-8362-40DD6A400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66AB6-ECBD-2A49-BFB5-7DB5911B7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DE09A0-17D6-56C0-A2EA-52D7AEAF8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CE02-24FF-4CEF-9C8B-E305039B0DE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209F4-8B2B-DB84-E291-B1C1F5C2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F3808-76CB-1ECC-FC2B-3C6980D73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DCF-32B9-41FC-A800-CEDD4F24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2710B-AA35-FB06-9310-89610E76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4C8639-5718-6A91-144A-F9EBFDEE32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F79046-3A71-74BE-552B-7D4B62B9F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7F723-DBAD-9552-F7BD-7F15BE48A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ACE02-24FF-4CEF-9C8B-E305039B0DE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EAC2F-6E29-5AB5-1824-2F48C8B34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20574-A20D-191A-F5FF-0653AFD5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28DCF-32B9-41FC-A800-CEDD4F24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0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416E69-CCDA-6127-8DE6-6CDAD5F0C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2D029-1707-6FE1-9C60-E95013AB3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C38A2-45A5-43CF-B3D8-24F9A18CE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ACE02-24FF-4CEF-9C8B-E305039B0DEB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4BD18-37EC-FB1B-63FB-EB53029CE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810FF-7810-B481-91C8-A62B40003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28DCF-32B9-41FC-A800-CEDD4F246E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22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98BD94-39EF-074E-C871-5A94D31A5A7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E32BDD-9825-2524-9DFE-7E5DDECF70F9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MAP 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DFE54C-4A64-0A5E-6629-3C270727695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3232800" cy="2682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9B5410-C0E7-C9B8-1284-96DDD7EBFF5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744840"/>
            <a:ext cx="3232800" cy="26827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58BC3D2-D519-1846-CBF4-DFCA72B6F18D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3848040"/>
            <a:ext cx="3232800" cy="26827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8BAB360-594B-65AE-E1A7-EBC150546577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3848040"/>
            <a:ext cx="3232800" cy="26827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BC72F0E-B445-4A9D-B1E8-80F7AD0D78AF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6951240"/>
            <a:ext cx="3232800" cy="268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9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5C892A-47E5-B135-9728-B0AB8479AE4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997FE15-D322-ABE9-8232-732A124BBEC6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6840"/>
            <a:ext cx="6645960" cy="2742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A3D7AA-8E60-B993-7490-794D4BF24FA4}"/>
              </a:ext>
            </a:extLst>
          </p:cNvPr>
          <p:cNvSpPr txBox="1"/>
          <p:nvPr/>
        </p:nvSpPr>
        <p:spPr>
          <a:xfrm>
            <a:off x="5302800" y="45684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393.21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403.62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289.00 CPS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6AFCBE-D4E8-F11F-CC22-8C8EA66E9FEB}"/>
              </a:ext>
            </a:extLst>
          </p:cNvPr>
          <p:cNvSpPr txBox="1"/>
          <p:nvPr/>
        </p:nvSpPr>
        <p:spPr>
          <a:xfrm>
            <a:off x="456840" y="337968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14.79	50.34	0.05	33088	0.0039579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1.32	2.55	0.05	3908	0.0001868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22.72	20.99	0.14	28465	0.0051039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61.18	26.11	0.26	101655	0.0120941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64827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2024-05-08T17:56:36Z</dcterms:created>
  <dcterms:modified xsi:type="dcterms:W3CDTF">2024-05-08T17:56:40Z</dcterms:modified>
</cp:coreProperties>
</file>