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49FC7-0CBC-2319-D7BE-8101EB3A2F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3A0410-73CE-87CB-A36B-B91F16216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7B9C-203D-FF71-0F04-EFC86C948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9D07-6853-48E8-AEA9-BE6C230DA18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550E6-E68D-2830-24BD-A222ABEA5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89C3E-B303-6F40-7D95-52C9D221B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5794-7C03-408E-8525-C365D7253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7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CEB01-7754-64F7-B81D-0AC6DA090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6A6BFD-AC0E-9FBA-21F9-B7CBBE9F4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CBADE-5437-58E7-7D40-DCBB1BB0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9D07-6853-48E8-AEA9-BE6C230DA18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65C32-0819-42C2-30D1-BA4F0FF21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49A01-592F-3C74-A411-C7C30F97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5794-7C03-408E-8525-C365D7253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4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22BAA5-9A12-B7B7-020F-75D79C1996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2D1AEF-A107-7732-DE1D-BC36A01A5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E3D12-DBB9-9C9B-A638-E6412A724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9D07-6853-48E8-AEA9-BE6C230DA18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8651-7370-C984-4C01-509978CC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2765B-E593-A4C5-A349-ABFC3A745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5794-7C03-408E-8525-C365D7253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5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DD1E4-EDE4-E100-4E17-DE868CDC8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89154-7073-DFFC-DEDB-3DF5DBBC2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D5CC8-90C9-4E69-C1CC-0EC80E46A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9D07-6853-48E8-AEA9-BE6C230DA18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30B7C-5274-012B-7028-FB0144E80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AA294-BF6F-EC3D-DFB6-ADF27F03A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5794-7C03-408E-8525-C365D7253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8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05679-6051-3A95-98A1-088827FFC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143FB-9345-8C80-2DAA-751F81084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48850-F3F3-EFC7-18EE-CCC566FCD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9D07-6853-48E8-AEA9-BE6C230DA18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3EFFB-193C-F0CA-E0A6-ACB12156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BD526-6A05-7782-FB85-BB8A12059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5794-7C03-408E-8525-C365D7253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7EA41-1891-743F-3222-2373E1AA1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D713C-BBAE-791B-D3E7-BF087EB12E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83AB5F-B2F5-2375-83EC-BCF5C9B9E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343E8-BA87-0EC8-D6D9-76A2AF60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9D07-6853-48E8-AEA9-BE6C230DA18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7D4388-CE49-5708-880C-FC799D071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AD596-D75F-14AA-374E-0628701B2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5794-7C03-408E-8525-C365D7253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1FED1-2E68-C822-FC38-2FD5D97C0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0F2D1-61DE-5C6F-4F33-BAEE4CEDB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A2CAF5-2B46-0B08-EF03-8A27A47B5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B4AC6-C4D2-8496-A5C9-5547B8E0D6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B052D7-D590-6D69-31AB-0D573600C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8F2AB0-AD36-4263-2661-C41E25AF6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9D07-6853-48E8-AEA9-BE6C230DA18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D0356-74ED-D5C4-C778-2B2B0B72D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91154B-21FD-B618-0AEC-E5B2F8116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5794-7C03-408E-8525-C365D7253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5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C485C-3DE3-A371-822F-6A2FB667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36BA6A-98E2-7EC6-92D3-52608E6FF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9D07-6853-48E8-AEA9-BE6C230DA18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8F2212-5E5D-8BE1-6593-403915B3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03AF02-11CF-B54A-0C1D-E6C39D0B9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5794-7C03-408E-8525-C365D7253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4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1422C6-EC0A-13AB-1E20-D4F7FCF08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9D07-6853-48E8-AEA9-BE6C230DA18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800879-760A-09FD-E2FA-9781278D1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722757-E915-A2FD-C17A-8C1015648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5794-7C03-408E-8525-C365D7253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98982-54CB-3E31-0604-0A1F85E2E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228D7-AC7B-544F-17F8-73E66C88C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ADF0A7-1AC3-6F0D-7313-EC54F68E1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C02731-ED0E-B1F8-4128-61D7F9547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9D07-6853-48E8-AEA9-BE6C230DA18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D2CECB-2F83-CEE7-31EB-CF456CC49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F7C61-25B4-7A0D-6B9C-6BEC7A946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5794-7C03-408E-8525-C365D7253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6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7E1EC-1902-784F-CBEA-54F598895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F0874F-DA52-9EB9-4D0E-5BD3CB22BD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310BE-BE3A-02CA-7C99-373E7071A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66A36C-4C5F-8032-8451-ED2F2F6C3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9D07-6853-48E8-AEA9-BE6C230DA18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AEEA83-094C-961F-1E20-67D53A055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3B0808-A8E5-EDC2-5402-38D2C9278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5794-7C03-408E-8525-C365D7253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7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A905AA-8ACC-BE46-101E-B495405C7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33364-59F6-B00F-7258-03CEF9076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21B0E-2A81-FF16-E316-8F5AC6C723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F9D07-6853-48E8-AEA9-BE6C230DA18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3B42E-01BB-8C90-7459-2E3037752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10BF4-F5F6-949A-BBD1-73A79ADF1E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55794-7C03-408E-8525-C365D7253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69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8699C01-C804-B2D5-C5B7-AA56C3BFAEB9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40671CD-E881-6B2E-BEB5-C19E7C265F01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MAP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4A9595-B157-4212-D9D5-FF5B6CCF5CCE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3232800" cy="26827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CA38704-4D71-6DC5-5504-342B9CEA65FD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40" y="744840"/>
            <a:ext cx="3232800" cy="26827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97AC534-C3E7-DC68-8DA0-4A92B4B68DD5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3848040"/>
            <a:ext cx="3232800" cy="26827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BE5AEBE-1CB0-9F48-CF6C-C2CBA042CC21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40" y="3848040"/>
            <a:ext cx="3232800" cy="26827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EBCDFB9-C22D-2A12-CA54-187DB51EACAD}"/>
              </a:ext>
            </a:extLst>
          </p:cNvPr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6951240"/>
            <a:ext cx="3232800" cy="26827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AE6036A-9261-D322-9EDB-FA23024A1DB1}"/>
              </a:ext>
            </a:extLst>
          </p:cNvPr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40" y="6951240"/>
            <a:ext cx="3232800" cy="268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888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8D42A60-FF0A-0DE2-FAE6-96EC04C71423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B846D6-21B5-5CAB-4A74-6E853BF33872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6840"/>
            <a:ext cx="6645960" cy="27428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9D00F9-7CC4-FD33-5F90-49808475F3D6}"/>
              </a:ext>
            </a:extLst>
          </p:cNvPr>
          <p:cNvSpPr txBox="1"/>
          <p:nvPr/>
        </p:nvSpPr>
        <p:spPr>
          <a:xfrm>
            <a:off x="5302800" y="45684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393.21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401.17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0.00 %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281.00 CPS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B9677A-B903-1CB2-DB0E-C911A6AE6F44}"/>
              </a:ext>
            </a:extLst>
          </p:cNvPr>
          <p:cNvSpPr txBox="1"/>
          <p:nvPr/>
        </p:nvSpPr>
        <p:spPr>
          <a:xfrm>
            <a:off x="456840" y="3379680"/>
            <a:ext cx="6645960" cy="90024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O*	17.36	55.08	0.07	27190	0.0032523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1.65	2.99	0.06	3463	0.0001656	K</a:t>
            </a:r>
          </a:p>
          <a:p>
            <a:pPr>
              <a:lnSpc>
                <a:spcPts val="1000"/>
              </a:lnSpc>
            </a:pPr>
            <a:r>
              <a:rPr lang="nn-NO" sz="900">
                <a:latin typeface="Courier New" panose="02070309020205020404" pitchFamily="49" charset="0"/>
              </a:rPr>
              <a:t>K*	0.08	0.11	0.05	180	0.0000145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Co*	20.80	17.91	0.16	18236	0.0032699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Te*	60.11	23.91	0.32	69942	0.0083211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2113323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2024-05-03T19:55:08Z</dcterms:created>
  <dcterms:modified xsi:type="dcterms:W3CDTF">2024-05-03T19:55:17Z</dcterms:modified>
</cp:coreProperties>
</file>