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FB089-91AA-D506-F76C-238ADE10D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9778E-D390-7676-2C61-9B108DA21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1A4B9-B4A0-88EF-67E1-DD32766E6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FF08-B4F2-4CE5-AD1C-2F9144904CB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AA2D3-F8D8-B414-9B5C-3F174150E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5BB1D-55E9-7D0A-FF03-C56D438EF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AC3D-D089-411B-B55D-CAA5E1CE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0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A0BF0-EEEA-7181-C128-8D5F327A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0EDB8-D605-79A9-0674-754ED37F8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4A2E4-1DB8-F6FB-A53F-07F7ED66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FF08-B4F2-4CE5-AD1C-2F9144904CB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2BCA1-2F5D-A03C-1753-D21D7D3AE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69525-A991-7CFA-2473-45549909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AC3D-D089-411B-B55D-CAA5E1CE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1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CB7932-AEB1-5E24-6081-37DA29195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D4BC2-2A55-6901-A735-A4C82B145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0C32E-8366-67D9-CCEF-22AE2A0F8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FF08-B4F2-4CE5-AD1C-2F9144904CB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C314-498F-1A4F-42E0-F52EDEF3C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B631E-010C-E207-BD2F-F68371A6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AC3D-D089-411B-B55D-CAA5E1CE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2B54-025F-B90B-1AB3-B08FB56A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B88AE-F049-C73A-EC01-05D083A55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47B4A-ACD6-4D73-B673-9D6B3F728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FF08-B4F2-4CE5-AD1C-2F9144904CB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07855-D284-F0D1-8538-A79526FD6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8DE5C-A171-C095-F48C-3AB63679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AC3D-D089-411B-B55D-CAA5E1CE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EF8EF-0387-3105-7D8F-17031358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1EB25-0522-B2E0-C539-A03F51FEF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30AD2-AD8C-D741-90C1-45204B0F1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FF08-B4F2-4CE5-AD1C-2F9144904CB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6B019-2CEB-BE92-7E31-B3104DA5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075DB-77A2-B49D-BE71-FED1A756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AC3D-D089-411B-B55D-CAA5E1CE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8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592A4-8C3C-AFB1-38E8-24CFC3D6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DCC74-881C-BFC4-B00E-7AFEFCD4B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8795B-B976-C16F-B5AA-AD4DDA5D5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20EEE-4DC8-9AB0-8591-14A4C0120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FF08-B4F2-4CE5-AD1C-2F9144904CB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BEF08-C159-10C7-1771-33CF00D10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51EB4-4CDB-EB22-91B1-47ECCC0A7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AC3D-D089-411B-B55D-CAA5E1CE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6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129A2-B2E5-95F1-DF45-4737CACBD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CD3A3-4B81-641E-8A06-C77D66783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B67A4-0E16-503F-5E73-AEAA95514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618B4-BAC3-4270-9B42-F16404012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4A57B1-3D13-8ACB-E5E3-BD625395C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9B684C-65CB-5D4C-4C0D-DB415216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FF08-B4F2-4CE5-AD1C-2F9144904CB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06D680-7524-B428-A244-31D74F44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E6B03A-370A-6696-38A0-6AED8695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AC3D-D089-411B-B55D-CAA5E1CE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0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5134-2FFE-ACEA-7D93-02290822A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E994F7-5CA8-B9E7-D47F-A70410B17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FF08-B4F2-4CE5-AD1C-2F9144904CB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E7986-CF66-9E84-49F2-B17D86932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78DBB-E169-4E79-11DD-E00564ECB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AC3D-D089-411B-B55D-CAA5E1CE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541447-F4B7-CBC9-085E-F3E696A78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FF08-B4F2-4CE5-AD1C-2F9144904CB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865905-3A0A-022C-4B8D-5A558E391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BC20-8323-E474-9D31-746D1485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AC3D-D089-411B-B55D-CAA5E1CE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4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C4EE-0C10-3B72-C33F-9E0230BA6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1BF7E-6261-A9DD-5FCE-CB46B2060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E63A4-98F4-9BCA-475B-7715CC187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3AD6B-3735-BC11-2EC9-E3467D849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FF08-B4F2-4CE5-AD1C-2F9144904CB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189B9-5C00-1860-4BAD-035AF0AD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EFF5A-44CA-B447-E1A6-28755E148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AC3D-D089-411B-B55D-CAA5E1CE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9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8EF8E-432C-4144-A6A2-BCC8BA2C4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AFFD3-7CC4-39CE-9929-28D37D746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E1A93-EDE3-6596-934B-26E46D5C8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AEADC-DA8A-861E-C704-77302EC4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FF08-B4F2-4CE5-AD1C-2F9144904CB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D4358-2284-E95D-9C99-C379A2441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F077F-B771-BFE6-FD56-FFFB05BA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FAC3D-D089-411B-B55D-CAA5E1CE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3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25178-0D77-3CBC-15EB-82D55C80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F43F9-1CE8-9DDC-0299-227B8719F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DF234-666E-5F0E-0D97-555CE3824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3FF08-B4F2-4CE5-AD1C-2F9144904CB9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F372-E578-ED35-4F47-799919978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97776-5DDC-317B-D163-6C0329B29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FAC3D-D089-411B-B55D-CAA5E1CE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1C6AC8-177F-5D4D-F6FF-3BF8880B339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C7436E-994E-1327-342E-860117FDD9C9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MAP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FF8188-12F7-85A1-7C4C-FCF2B902D32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3232800" cy="2682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4BBE3D-41B0-3080-B3D1-7255319D825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744840"/>
            <a:ext cx="3232800" cy="26827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69F356-D30A-6C03-0CEA-85B9FB584850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3848040"/>
            <a:ext cx="3232800" cy="26827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DB67671-D36E-CDDF-63BF-0CE5D5E5AC4A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3848040"/>
            <a:ext cx="3232800" cy="26827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BE803E-A697-B56D-B990-C89B3383371A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6951240"/>
            <a:ext cx="3232800" cy="26827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A70CCEF-31F6-D47A-A97C-ED87AF4C10EC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6951240"/>
            <a:ext cx="3232800" cy="268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4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1E1061-7A86-80A7-3B62-50613575F47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90A4D7-CC33-2919-58DC-56F1820D8BB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6840"/>
            <a:ext cx="6645960" cy="2742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EC6BF8-1154-60BA-C76E-6B7262EA743F}"/>
              </a:ext>
            </a:extLst>
          </p:cNvPr>
          <p:cNvSpPr txBox="1"/>
          <p:nvPr/>
        </p:nvSpPr>
        <p:spPr>
          <a:xfrm>
            <a:off x="5302800" y="45684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393.21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400.95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0.00 %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205.00 CPS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4A3B92-4F47-6D00-EEA2-D2AC7FE00F4D}"/>
              </a:ext>
            </a:extLst>
          </p:cNvPr>
          <p:cNvSpPr txBox="1"/>
          <p:nvPr/>
        </p:nvSpPr>
        <p:spPr>
          <a:xfrm>
            <a:off x="456840" y="3379680"/>
            <a:ext cx="6645960" cy="90024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17.20	55.40	0.06	29093	0.0034800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Na*	0.07	0.17	0.06	63	0.0000043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0.31	0.57	0.05	687	0.0000328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22.48	19.65	0.16	20956	0.0037576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59.94	24.21	0.30	74233	0.0088316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41329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2024-05-03T19:18:53Z</dcterms:created>
  <dcterms:modified xsi:type="dcterms:W3CDTF">2024-05-03T19:19:02Z</dcterms:modified>
</cp:coreProperties>
</file>