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DF674-E06F-8CBC-DABB-0B4B2734A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58AE3-FA7A-E1CB-FCEB-5E3B5D483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D151B-3E4E-C430-F2EF-1DD65356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9C804-E057-FB2E-0506-5A66B4813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9E7EF-F63A-D546-E110-6D2A1A01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2DC2C-D470-6149-A687-ACA4C504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EC3EF-2E7E-B7DE-C002-C3F88B8EA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77E7E-5412-9905-CB1B-02F48831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0638-8CA1-BC2A-5E80-8572EA31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FD10D-846B-D471-57BD-8C233B4E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DE8D82-E849-3D8F-A054-0EF2F94CB0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5BEF8-EA92-7DE6-4D4B-F6F15003A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3CB9D-A13E-220B-C37D-E3C3BE857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B71EC-FF0C-76A8-484E-3C318CDF8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FA718-8794-C668-D758-D22EDDFDA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9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7A01D-3089-31D4-65E5-FC9FD4C2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EB85-4B5B-97CC-AD35-24325FAF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C9800-B582-C3A9-4353-D186B4A8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3A175-47D3-9227-1D19-32AE2963D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C3C00-2CF4-B378-3B95-82615A3F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8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2B2E7-0CDF-56AC-A319-19C29814B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72801-17F1-2644-D342-CE05CF5DC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445EC-5986-FA8D-3408-6444C961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A59E1-4429-2111-E394-644B7CEA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9E6EA-D19F-AF13-A309-6AD9B7D54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1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3F728-7328-1F4A-F208-6F72CD281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B8642-7DAA-F886-7C89-CAFF84E91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53C6D-1227-672A-FE52-AC683AF62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F12F9-8B53-12BC-D04B-5BB2B280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E0C97-357C-F183-5145-C68D538A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5420C-99E5-AA1A-DEF3-C4F1CACD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0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FE1B-0ACD-DF8D-C857-97878AAD6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F7EBD-AE63-7140-DF45-8EF6DDC98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91C1E-EA35-F753-36A3-A68A027E5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BC020-AB32-88E1-03FA-D1C838FC7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0EC373-1655-2A1C-C6E8-D157A1AA07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161934-26E1-140E-CE36-53192E4D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E7A6CF-050D-E8D5-C4F9-7AF027FA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AA2B2-062D-75AA-7D6D-0DFF29F8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E8360-3AF6-0564-2ED4-3CDFFD87D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6BCCD4-C287-8B7F-3154-66564A01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7F831-1516-DB80-F1F3-6AA7DE32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532E8-6DA5-2B36-B94D-48BBAC33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1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280A43-F1D5-02E4-7988-6A846BFE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A947A-2E04-0FA4-6B4D-A36FAE13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3F39C-654D-0B05-85CB-04211A9F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28DA-0286-B24E-E891-78997D22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0C3F3-4DEC-7BBD-9D24-1787DB981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F4104-2F7C-0DF0-1753-2AF392B5B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90988-CBF0-229C-57D4-496106FB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E2526-5B38-E550-2604-232270AA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13DFB-CC6F-F2DE-C699-05E9A70D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8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B38DF-11D3-2BC4-F477-822ADB3C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0C9DB0-2E3B-0B88-C381-B750C36DB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D46D4-9382-2E60-BECC-D9D6BBAE3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09C3E-C670-A90A-272B-D64C6997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97078-8414-B538-8BD8-A6A58AC9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C18C0-C43A-F10D-AD84-2E1BFD49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7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24854-07A4-3189-B4F9-4EAC14FCD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A3474-BD97-C12C-49E5-8FEDDEE93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0433A-4120-1F69-317C-6A7CFB86B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9FD89-B384-49F6-81E2-EE91A7947C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31DEF-924F-A5F2-FF78-18A889EB4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812F-9851-572C-E0B6-AE9C703E9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354C-FAF7-4D74-84D3-FC6D582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A5A416-6170-80A5-FDC6-76286ECE359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F3BB79-96CC-3BC7-15F5-74925FE18487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MAP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11412D-2D4C-E502-F8F3-A618DD31388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3232800" cy="2682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55629F-DBAF-35F6-F21B-108C52D16978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744840"/>
            <a:ext cx="3232800" cy="2682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89B48A-E06D-65F7-8005-501185157569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3848040"/>
            <a:ext cx="3232800" cy="26827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83AA07-6957-6677-C50B-ECE3C8A6B6D8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3848040"/>
            <a:ext cx="3232800" cy="26827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AE4DE2F-DF2B-6520-6F28-5880906E7F9B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6951240"/>
            <a:ext cx="3232800" cy="26827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2C46757-EB05-B3A3-A485-6B121EC48254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6951240"/>
            <a:ext cx="3232800" cy="268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2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66B01B-8114-95CE-EC6F-5F5B9BDAB07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7BFF68-7202-3245-1FB3-85CDA397445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6840"/>
            <a:ext cx="6645960" cy="2742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9DDF29-DDF1-06B5-29F8-0063C00868F7}"/>
              </a:ext>
            </a:extLst>
          </p:cNvPr>
          <p:cNvSpPr txBox="1"/>
          <p:nvPr/>
        </p:nvSpPr>
        <p:spPr>
          <a:xfrm>
            <a:off x="5302800" y="45684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393.21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402.85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265.00 CPS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162FF5-1204-B1C3-A2A5-5B4972D16F14}"/>
              </a:ext>
            </a:extLst>
          </p:cNvPr>
          <p:cNvSpPr txBox="1"/>
          <p:nvPr/>
        </p:nvSpPr>
        <p:spPr>
          <a:xfrm>
            <a:off x="456840" y="3379680"/>
            <a:ext cx="6645960" cy="90024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15.83	49.34	0.05	31336	0.0037482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Na*	0.60	1.30	0.05	645	0.0000437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4.03	7.16	0.06	11250	0.0005379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24.40	20.65	0.14	28477	0.0051061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55.14	21.55	0.26	84666	0.0100728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32472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2024-05-03T18:46:28Z</dcterms:created>
  <dcterms:modified xsi:type="dcterms:W3CDTF">2024-05-03T18:46:35Z</dcterms:modified>
</cp:coreProperties>
</file>