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7F30-52FD-8FF0-78EA-052EFCD70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38E7D-D153-0677-6B09-88C7FF233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BD02-7689-8DB0-8D29-03536FB7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77060-BC22-9746-DA65-8DDEA8FD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B6155-4C48-0F9A-5C0F-7F49ADA7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2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3D7A-50E1-0005-6AE0-0717126F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1ED18-CA19-9CD1-290D-FC4DEA9C6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0F8B-4363-E62C-690F-BC47A022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01518-8985-FE75-3BF7-3807AC16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F3B60-C506-B47E-CB9C-30960E85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6F10B-8C7B-7063-A670-C0083D871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8385C-3138-2D7E-F1E7-767A795CB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E8313-F36F-C0C9-2430-D9DF656B9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6AE0C-8DD4-F5DC-A189-850487BB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3B26F-E616-FCBC-3237-1BD17026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AAAC-A888-5760-48F4-A3BDF734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C8F9D-BBC9-8E87-2A07-07227C46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255B3-26C0-640A-AA6A-D5D4274D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F9CE2-E023-AEDF-0AB9-1BFF45C4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DC961-6FD9-5DC9-C8A0-DFAA312C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29B4-ED24-F689-1F66-4FF989D5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0438F-06D8-9F89-2542-F90677BEB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72BF-FB48-D4F7-C5B5-ABA37F9D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B7C6-4B6E-D5CD-6948-1F923881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B754-30D4-A55D-CA75-17E485B5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B5BC-AFD1-ABE6-E854-06B7D6E6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CDC26-4A77-BC5B-F416-B89670D10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F1E36-A00B-3837-9882-124D9BFB5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F5A28-0C1A-ADDC-0E4B-5B60CE26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6800D-91F5-4A7D-C2A6-3E4B32A8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5D70-CB51-A558-F95F-943ED431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3202-6325-5077-3C33-A0F1A394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85690-C5A5-132F-C534-D1DAF064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DA930-A101-4BFF-D75A-1676E77CE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5C857-6F77-97F2-15EA-932C4D5C9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B58ED-518A-9F81-F1C1-8C09B2363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6BAA5-1EC0-6BC1-F103-CE29B147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70907-A122-F80C-D050-F54DD7E4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B8887-C353-2A78-1556-09C1B5D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CE40-9A26-4A44-7C5B-CF802793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B6702-AA7B-A04A-78E3-1F81F6A2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97CA3-87D1-A33F-DCC3-119772CA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AFFC7-DE36-4480-496D-F92AB89F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D2D97-B632-F70E-5065-DE7CD32C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D1DA5-171D-2788-CBA1-128C16CA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238A2-25C0-B1E0-90D4-FE36C564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FEB3-7A24-2034-79DB-A5A11390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33471-6804-160A-FDF0-A8592EE2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17CE2-4467-0F93-08BE-38E645578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26C83-D575-0147-8E32-90DE0684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3EE19-B83E-02A5-350D-E256AD65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EC3EA-37DD-8A39-6C22-106B147E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8BE7-82F4-16B7-3AF0-6C28F935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8B46D3-F0A0-0AB7-5F46-96B914053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22E57-23FC-A225-4467-89287B56A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E7CA-E6C2-DC5A-F968-E0B9542E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9E283-1294-D5C7-FA73-F15F33A3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724A6-0985-C559-ABF3-018077E3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4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DA999F-5420-9D0B-F4F7-85A78480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22741-CA8B-D154-3D60-43C2804C7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C5365-9E4E-C05E-F362-A14FE0EAA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729B-7D40-4D67-AF60-F301F92F4F1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93B97-EE0E-BD7C-D913-BA57F2E51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F45D2-5B59-134C-5E1A-6CB90B791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F6B1-24C9-4EB2-961C-3529A35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3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86722-BAD5-E7A9-9881-F0539737F76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6ADF70-2FE8-45E4-2256-79402C490AC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B42F0F-BDF0-32D0-E0E5-6B01A981BF1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67E7C6-CDEE-3F71-5345-EDE68199202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7D1CA1-7BD6-7DD3-4832-574D5C484958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C0EF52-96AB-21DF-6504-37D943994DF8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B2ACC5-5F2B-945E-8C91-9564EE3C263F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7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74EC27-1BE6-6A22-EED0-41B68BC3C5A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340CB7-5456-B98F-CE88-A68BB9226EF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A2D2BB-0AB6-F441-3048-EB42280C0B07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402.92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359.00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074DB-FD83-F278-4844-574BCC6D7398}"/>
              </a:ext>
            </a:extLst>
          </p:cNvPr>
          <p:cNvSpPr txBox="1"/>
          <p:nvPr/>
        </p:nvSpPr>
        <p:spPr>
          <a:xfrm>
            <a:off x="456840" y="337968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17.38	53.19	0.06	37622	0.0045002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3.71	6.47	0.06	11193	0.0005351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22.51	18.70	0.14	28255	0.0050662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56.40	21.64	0.25	93423	0.0111148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87950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2024-05-03T19:09:05Z</dcterms:created>
  <dcterms:modified xsi:type="dcterms:W3CDTF">2024-05-03T19:09:13Z</dcterms:modified>
</cp:coreProperties>
</file>