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F2BD-E21E-1170-F0FA-A81C09249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71554-CBCD-DA98-57A4-AE5B9790B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A0246-E183-D8E3-3096-79B1E63A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B900-2575-185F-1D03-C4BA3F31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B4633-FDF0-58CD-2A92-30DEE9F2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A5A6-ABC4-5266-0C9B-FF862FCC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EB8FB-6701-93B3-D71A-A7A47A07A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F69F1-E360-D35A-6946-761E68B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9A9A-57F3-CD70-704D-4AFA2591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BA284-34A3-B4E7-ADF8-3DF830A46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F2C54-BA5E-D539-92DB-B0CF3439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CCA42-5A08-1389-100A-EC844819F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AB5B-4E5B-A969-CEF6-7D841352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9FD69-1E8A-E2BE-BF9E-0234236C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5DD94-56DA-FB6A-46AF-4B00622B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59E0-FD53-6485-72AE-9931CB16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AB3A-222F-CDAE-5071-2AED9782F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D2193-12F4-BF9D-C473-B0F41841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8B76F-9AA2-6DFB-7280-9D80ECF0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89335-3FBC-4D43-431A-8F7FA850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FE23-7522-0343-F2FF-E5942B68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3030F-FD01-89AD-FACA-537E14CFA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8573-AA34-77C9-8698-D726BBBB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9416F-471C-89D3-A7E4-938CC3C5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5B464-1DA6-2166-7A8A-C4D14C86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7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F12B-CB56-91CA-B2F8-B3C3E095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8F9C-7991-29A8-7AEA-5B17D52FC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99E5E-4833-09A6-0827-A30CD0A43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8F3E1-A05C-5933-848F-31FEC9D2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A3BCA-B9D3-2C89-B22A-17AFAF9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59AF9-BACA-6E57-8009-705BF11F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1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BEBE-4434-DC38-AE11-56AB28F6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7B1D-5F9F-E462-37EA-B7F9FAAB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422ED-38E9-2F10-581D-7831258F8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3D3F7-4216-C0C3-CE27-F17F7C7AF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5C1A0-B06C-7945-1286-DBC6B5C08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F9F43-3D3F-D42F-E885-58CB06A0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CB1E48-EBFE-C75A-E3C4-1F58F1C0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1A11B-49D8-0960-D479-52E39D9A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353F-6D5D-4085-0196-D187E621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E3CA3-5177-DF21-518A-E03CF0B5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29883-9E3C-DA3B-35D0-DF8BF1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0490D-AF62-0337-F61F-4EE0BD6D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9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25F2C-82B7-5493-DF56-8D480B45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D46F8-A04C-7699-BA7D-DFB68E19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164C9-D8B0-21F4-C1CF-55AE8162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C7B6-4902-6501-770B-DF291D76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B13CE-4399-FD93-A4A2-33E3D8F0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B2AAD-86B4-4A9A-FFA5-69AE90850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6BCBE-DEE8-5650-3B24-8643D45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C4DC8-5C3E-981A-D3E6-2DE5103E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4A88B-735F-688F-DC31-D540445A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9FED-113C-7BE7-0481-ABD3EF21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CA03F-8FBE-B83E-6257-4C3F93A13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5B14B-21E8-C636-3D91-50B9B399A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31A6E-0819-C80F-1843-E83FDD7C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D42AC-D65A-D2E9-03E7-7DCAEFC6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1672B-2151-49BD-5AAC-3F6E50CC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1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CFCDD-1CF3-3971-BCB7-45BEF602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99670-5022-DC52-F922-68F9B6742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30823-EE69-B7CC-5995-F72226359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F613-AFB3-46B8-8212-9ED57FE861E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F332-1A82-846E-8AF6-1215A0E5E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DCC3A-E70D-DF62-25FF-74F8BCBE6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42F0B-942E-490B-8E47-C22A1B85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0AD177-C3E4-D9A8-168A-AB9F445A355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9ABF3-5F65-DF86-FC60-39CA558811B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0ED89-66F7-43E3-6B76-B8E8AA2B27B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60F490-4173-050E-8BA7-F4E7F869B20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1CB34D-EEDF-9A92-2EA2-D6983F0EB312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715059-BB5F-C48D-FCEF-AFA2BEC0F36D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394FE1-486E-9F40-FA48-091154E94455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9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A0ACDC-DC8F-AE49-7C1D-F71DAE06AF4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E081F4-5D28-DCBD-D093-5A8504315D4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3AF136-F71A-BD28-E02B-90D21B1963BF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402.16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313.00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DE290-E4E6-66D4-D9B8-47DEEA2B2C0A}"/>
              </a:ext>
            </a:extLst>
          </p:cNvPr>
          <p:cNvSpPr txBox="1"/>
          <p:nvPr/>
        </p:nvSpPr>
        <p:spPr>
          <a:xfrm>
            <a:off x="456840" y="337968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16.23	54.57	0.06	30132	0.0036042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0.18	0.34	0.04	423	0.0000202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20.06	18.31	0.14	20241	0.0036294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63.53	26.78	0.29	85409	0.0101612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7773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2024-05-03T18:59:20Z</dcterms:created>
  <dcterms:modified xsi:type="dcterms:W3CDTF">2024-05-03T18:59:26Z</dcterms:modified>
</cp:coreProperties>
</file>