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7731D-4C83-9903-C770-FE581914B2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6EBFA1-D263-31F4-5D80-326915380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6C683-3B07-61E8-D7AE-45DD67D2F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65F0-0053-469C-A60F-B345AE17F1C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2C268-9C31-C686-4DA1-1F8A58A01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A6DF1-F83D-8387-FCE7-282599FC8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5B34-01B7-44A7-AF67-12BE7E66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7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0A282-6872-97AD-2C53-E2CF81ED8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858410-780A-93CE-B819-0575465201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D96FC-A27A-AE3E-C1D6-12A2CC559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65F0-0053-469C-A60F-B345AE17F1C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59825-1A05-1961-5F60-0C589715C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E701-6803-7F8F-7644-CB432B3AA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5B34-01B7-44A7-AF67-12BE7E66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4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562F78-6236-E090-C6B6-85A9AE6F04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CAF01C-D828-F697-F486-4A5231704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C2B5A-C0FE-DA20-F558-B9A078456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65F0-0053-469C-A60F-B345AE17F1C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CC469-1101-B6E8-501E-62BFD08CB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8BDC3-4D99-7091-270A-6B3CA7839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5B34-01B7-44A7-AF67-12BE7E66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4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3DA70-6844-5070-8A44-BDF70B850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B414E-D95D-9722-8A40-24BC37EDE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6D3EC-E4E8-5C15-263F-8195E39B4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65F0-0053-469C-A60F-B345AE17F1C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5044E-B4C6-DFFD-3071-A5A5E345F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1B125-B068-ACD0-237B-B87ACBA4D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5B34-01B7-44A7-AF67-12BE7E66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0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6807C-3C43-F7E1-E868-8786D1FF5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C1C6F-EE38-FEEA-5C92-094B7EA00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E7FB0-1079-AB66-E690-C84BA75BE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65F0-0053-469C-A60F-B345AE17F1C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5E0F9-10F2-7AED-22DD-5312C127B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636AE-9061-AEE2-1977-4EF252ADD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5B34-01B7-44A7-AF67-12BE7E66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15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88935-C663-A125-3F74-90B6E3580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61FD4-8B1F-243D-FB0A-72187E6D46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CDC2D-1627-CC5F-35C4-738C9C693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8C2F-BD13-CCAA-F094-01EB5B678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65F0-0053-469C-A60F-B345AE17F1C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5D717-FAF8-D594-07EE-37CE402D5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C563A5-6B48-30A8-8075-25F8A0C44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5B34-01B7-44A7-AF67-12BE7E66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1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463E6-607D-6800-16B0-B4FA22E58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D90006-1FEA-B35D-146B-B7FC88B98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4F7F5D-1582-538E-4027-D3D5A00DB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BCB7CE-D51B-D008-5A56-0CEFFC60BF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DEDF54-64B2-2995-A912-B0D44ACDEA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EFF481-DA07-A265-E39D-3573AB8C7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65F0-0053-469C-A60F-B345AE17F1C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D0E769-C814-96BB-11FE-B0FD629B9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0EF5D2-A715-BD3F-0DD5-15B6FFCC1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5B34-01B7-44A7-AF67-12BE7E66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9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F4C16-D1BA-9DAF-6811-5E31617F0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6707FE-F900-4A87-D03B-F257A67AD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65F0-0053-469C-A60F-B345AE17F1C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53F323-008B-CC22-24EE-AC8FA538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751871-F1BF-FA63-758A-B7C8941B1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5B34-01B7-44A7-AF67-12BE7E66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9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9326B5-7B3A-027E-909D-976AFD342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65F0-0053-469C-A60F-B345AE17F1C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1D537C-ABAA-1431-A575-42AB47E49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6394E-911F-42DA-C5A8-49BEBB0B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5B34-01B7-44A7-AF67-12BE7E66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51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6DA8C-0CA7-A774-8F71-31DF70B21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96B37-0E4C-9B27-3FF2-71551219F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FC6102-5270-4841-6811-C19DC267C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43DF6-2F61-78C1-5444-8139308C8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65F0-0053-469C-A60F-B345AE17F1C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F7B7AB-55CF-B5CE-3A29-F59A5520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98A6D-C1D1-CFDC-E05F-8868C825D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5B34-01B7-44A7-AF67-12BE7E66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4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FD84D-09AE-6DA4-4264-1B333506C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BE502F-0359-69E2-8EA7-F6A8B1029A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5D3A94-201B-CC3C-938E-E730389720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2D4264-C748-FA0F-40EE-8C63A723F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65F0-0053-469C-A60F-B345AE17F1C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D9A65-E85F-41DC-9A6F-D019E9FC5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E2E6D-492B-02AE-4090-6997AB1C2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5B34-01B7-44A7-AF67-12BE7E66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9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8748A3-C74C-BA9D-44B0-539811113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031EE0-65BB-BF31-D99E-D8E6E739F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DBF33-376E-B93E-F4A8-6578246BC2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265F0-0053-469C-A60F-B345AE17F1C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9BAF6-8187-8A38-F20D-6C03621BD2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8D12B-BE4B-7AE5-ABE2-CB0D0B1B3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25B34-01B7-44A7-AF67-12BE7E660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4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2F918DA-AEA4-4BCA-DA72-CE3B7E214B7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D3118A8-06AA-B9C2-1199-493500F69E9B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55B87A5-78C5-D6FA-C3BB-36A18AA6D00B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400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747BEE-4335-6CF7-F739-5D6152870055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070F635-FDE3-1DF2-F234-C6D01A7DD34F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A979652-C233-CE53-9E78-2A7A6CAA7AFC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57.98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836.00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0FA305-768E-4731-254A-DB92A452B371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17.24	55.31	0.09	15092	0.0122429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0.47	0.86	0.06	540	0.0001752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22.88	19.93	0.21	11088	0.0134825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59.40	23.90	0.41	38204	0.0308245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1082025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2024-04-23T18:30:09Z</dcterms:created>
  <dcterms:modified xsi:type="dcterms:W3CDTF">2024-04-23T18:30:12Z</dcterms:modified>
</cp:coreProperties>
</file>