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559675" cy="1069181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5" d="100"/>
          <a:sy n="75" d="100"/>
        </p:scale>
        <p:origin x="169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55D71B-60B8-5064-A0DA-9F0263D206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44960" y="1749795"/>
            <a:ext cx="5669756" cy="3722335"/>
          </a:xfrm>
        </p:spPr>
        <p:txBody>
          <a:bodyPr anchor="b"/>
          <a:lstStyle>
            <a:lvl1pPr algn="ctr">
              <a:defRPr sz="296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8268A9C-95E3-F901-43D2-3F9547AD71C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44960" y="5615679"/>
            <a:ext cx="5669756" cy="2581379"/>
          </a:xfrm>
        </p:spPr>
        <p:txBody>
          <a:bodyPr/>
          <a:lstStyle>
            <a:lvl1pPr marL="0" indent="0" algn="ctr">
              <a:buNone/>
              <a:defRPr sz="1184"/>
            </a:lvl1pPr>
            <a:lvl2pPr marL="225542" indent="0" algn="ctr">
              <a:buNone/>
              <a:defRPr sz="987"/>
            </a:lvl2pPr>
            <a:lvl3pPr marL="451085" indent="0" algn="ctr">
              <a:buNone/>
              <a:defRPr sz="888"/>
            </a:lvl3pPr>
            <a:lvl4pPr marL="676627" indent="0" algn="ctr">
              <a:buNone/>
              <a:defRPr sz="789"/>
            </a:lvl4pPr>
            <a:lvl5pPr marL="902170" indent="0" algn="ctr">
              <a:buNone/>
              <a:defRPr sz="789"/>
            </a:lvl5pPr>
            <a:lvl6pPr marL="1127712" indent="0" algn="ctr">
              <a:buNone/>
              <a:defRPr sz="789"/>
            </a:lvl6pPr>
            <a:lvl7pPr marL="1353255" indent="0" algn="ctr">
              <a:buNone/>
              <a:defRPr sz="789"/>
            </a:lvl7pPr>
            <a:lvl8pPr marL="1578797" indent="0" algn="ctr">
              <a:buNone/>
              <a:defRPr sz="789"/>
            </a:lvl8pPr>
            <a:lvl9pPr marL="1804340" indent="0" algn="ctr">
              <a:buNone/>
              <a:defRPr sz="789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82864A-A2D5-0BEB-377D-4CDE13EBEB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F2CCF-135C-4EA6-988A-5937EC7DD6A4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D2128F-A8E1-3E72-2B8F-B0132098DE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A370EB-AF70-339B-BE95-51226B4F41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3D369-9D6B-4E11-9E96-C05B5E1E71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6380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A6097C-0BBC-737F-DE30-C0E87D4078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4A99722-DE06-0D02-92ED-75E3F67644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B508FE-DE6C-50C1-4869-D045C420B3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F2CCF-135C-4EA6-988A-5937EC7DD6A4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6ABB4B-5EC8-F9BC-C70E-71B32D3918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77AB5C-487B-9A14-7796-E2B1E05834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3D369-9D6B-4E11-9E96-C05B5E1E71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0703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04D2CE4-71EE-7ABE-75E7-87E35305C7F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594B932-620A-1380-8E1B-53FC0F5D74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418B7C-D18A-575C-658D-AC9C273DC2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F2CCF-135C-4EA6-988A-5937EC7DD6A4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8027E4-3E14-1613-241D-C84EA147A3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712806-9687-EFFE-3D69-86D2B9B559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3D369-9D6B-4E11-9E96-C05B5E1E71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9025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151E67-A742-E7E6-435E-6B803A3EE7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1FCA6D-A125-C640-4109-7389CABE4C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242BFB-354E-3D88-C14C-16853CE77C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F2CCF-135C-4EA6-988A-5937EC7DD6A4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DC59E9-428A-FC04-5EC3-1DBF6E0FAD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2FABD2-B037-39D2-22B4-C7B38133E8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3D369-9D6B-4E11-9E96-C05B5E1E71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1513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188E4E-C6D4-1926-F8FE-FBA956542D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5791" y="2665530"/>
            <a:ext cx="6520220" cy="4447496"/>
          </a:xfrm>
        </p:spPr>
        <p:txBody>
          <a:bodyPr anchor="b"/>
          <a:lstStyle>
            <a:lvl1pPr>
              <a:defRPr sz="296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ADDF72-6B54-C8CD-CA94-9CF5BBC51A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184">
                <a:solidFill>
                  <a:schemeClr val="tx1">
                    <a:tint val="75000"/>
                  </a:schemeClr>
                </a:solidFill>
              </a:defRPr>
            </a:lvl1pPr>
            <a:lvl2pPr marL="225542" indent="0">
              <a:buNone/>
              <a:defRPr sz="987">
                <a:solidFill>
                  <a:schemeClr val="tx1">
                    <a:tint val="75000"/>
                  </a:schemeClr>
                </a:solidFill>
              </a:defRPr>
            </a:lvl2pPr>
            <a:lvl3pPr marL="451085" indent="0">
              <a:buNone/>
              <a:defRPr sz="888">
                <a:solidFill>
                  <a:schemeClr val="tx1">
                    <a:tint val="75000"/>
                  </a:schemeClr>
                </a:solidFill>
              </a:defRPr>
            </a:lvl3pPr>
            <a:lvl4pPr marL="676627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4pPr>
            <a:lvl5pPr marL="902170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5pPr>
            <a:lvl6pPr marL="1127712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6pPr>
            <a:lvl7pPr marL="1353255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7pPr>
            <a:lvl8pPr marL="1578797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8pPr>
            <a:lvl9pPr marL="1804340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55EBA7-E63E-0BF8-100D-8B159FA3E9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F2CCF-135C-4EA6-988A-5937EC7DD6A4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81CED2-46A9-053C-3D04-F3CF63892E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691F9A-63ED-BC19-0D32-36C150D771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3D369-9D6B-4E11-9E96-C05B5E1E71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2158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6BEC74-4A3B-7C54-64D4-2DDF9E0F26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72BF8F-A9F5-F57E-5C12-F2A5759F6A2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19728" y="2846201"/>
            <a:ext cx="3212862" cy="6783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F5DBAFE-ED38-9338-EAB8-7E7645CC08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827086" y="2846201"/>
            <a:ext cx="3212862" cy="6783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9A6270C-3332-9D24-5F74-6686488533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F2CCF-135C-4EA6-988A-5937EC7DD6A4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EAB93B5-7D8C-0009-6E39-8B688C392B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A3849C-80CA-64CF-63B9-EE33569D96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3D369-9D6B-4E11-9E96-C05B5E1E71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7478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065E2B-CB27-95BF-48FD-519659EE8E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713" y="569241"/>
            <a:ext cx="6520220" cy="206658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620F17-3051-C4B5-ECFE-17F18A8098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1"/>
          </a:xfrm>
        </p:spPr>
        <p:txBody>
          <a:bodyPr anchor="b"/>
          <a:lstStyle>
            <a:lvl1pPr marL="0" indent="0">
              <a:buNone/>
              <a:defRPr sz="1184" b="1"/>
            </a:lvl1pPr>
            <a:lvl2pPr marL="225542" indent="0">
              <a:buNone/>
              <a:defRPr sz="987" b="1"/>
            </a:lvl2pPr>
            <a:lvl3pPr marL="451085" indent="0">
              <a:buNone/>
              <a:defRPr sz="888" b="1"/>
            </a:lvl3pPr>
            <a:lvl4pPr marL="676627" indent="0">
              <a:buNone/>
              <a:defRPr sz="789" b="1"/>
            </a:lvl4pPr>
            <a:lvl5pPr marL="902170" indent="0">
              <a:buNone/>
              <a:defRPr sz="789" b="1"/>
            </a:lvl5pPr>
            <a:lvl6pPr marL="1127712" indent="0">
              <a:buNone/>
              <a:defRPr sz="789" b="1"/>
            </a:lvl6pPr>
            <a:lvl7pPr marL="1353255" indent="0">
              <a:buNone/>
              <a:defRPr sz="789" b="1"/>
            </a:lvl7pPr>
            <a:lvl8pPr marL="1578797" indent="0">
              <a:buNone/>
              <a:defRPr sz="789" b="1"/>
            </a:lvl8pPr>
            <a:lvl9pPr marL="1804340" indent="0">
              <a:buNone/>
              <a:defRPr sz="78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7EBB808-AAD4-5611-A7CE-694A8F4C77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20713" y="3905483"/>
            <a:ext cx="3198096" cy="57443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BFD65A6-D7E7-425A-E725-BB2BAD2809B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827087" y="2620980"/>
            <a:ext cx="3213846" cy="1284501"/>
          </a:xfrm>
        </p:spPr>
        <p:txBody>
          <a:bodyPr anchor="b"/>
          <a:lstStyle>
            <a:lvl1pPr marL="0" indent="0">
              <a:buNone/>
              <a:defRPr sz="1184" b="1"/>
            </a:lvl1pPr>
            <a:lvl2pPr marL="225542" indent="0">
              <a:buNone/>
              <a:defRPr sz="987" b="1"/>
            </a:lvl2pPr>
            <a:lvl3pPr marL="451085" indent="0">
              <a:buNone/>
              <a:defRPr sz="888" b="1"/>
            </a:lvl3pPr>
            <a:lvl4pPr marL="676627" indent="0">
              <a:buNone/>
              <a:defRPr sz="789" b="1"/>
            </a:lvl4pPr>
            <a:lvl5pPr marL="902170" indent="0">
              <a:buNone/>
              <a:defRPr sz="789" b="1"/>
            </a:lvl5pPr>
            <a:lvl6pPr marL="1127712" indent="0">
              <a:buNone/>
              <a:defRPr sz="789" b="1"/>
            </a:lvl6pPr>
            <a:lvl7pPr marL="1353255" indent="0">
              <a:buNone/>
              <a:defRPr sz="789" b="1"/>
            </a:lvl7pPr>
            <a:lvl8pPr marL="1578797" indent="0">
              <a:buNone/>
              <a:defRPr sz="789" b="1"/>
            </a:lvl8pPr>
            <a:lvl9pPr marL="1804340" indent="0">
              <a:buNone/>
              <a:defRPr sz="78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504441C-28BD-D6F9-9D95-5F6EF7114DB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827087" y="3905483"/>
            <a:ext cx="3213846" cy="57443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85ECF07-5DCA-1604-857C-D362F00546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F2CCF-135C-4EA6-988A-5937EC7DD6A4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FB16506-3611-6EDF-CBDC-F3A6BE7F67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9FEBC6-1D34-8C23-91E4-BD3DDB3BD6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3D369-9D6B-4E11-9E96-C05B5E1E71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5505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F02C5B-3A07-25BD-CE59-2120D1550D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888D1E0-D4A5-C024-20D8-63B145EE3B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F2CCF-135C-4EA6-988A-5937EC7DD6A4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399C61A-C13D-508B-53DA-D919A4244D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EEEAE8B-02EC-389A-6F04-50AF4F2065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3D369-9D6B-4E11-9E96-C05B5E1E71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8541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D339081-38B7-ED37-F774-9D926014D9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F2CCF-135C-4EA6-988A-5937EC7DD6A4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7FF7096-E4FC-AB0F-61A2-7D2C609B06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C6F7A1-A681-ACC1-6C98-A7506C4D7D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3D369-9D6B-4E11-9E96-C05B5E1E71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2170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019DD7-52AC-C17C-AFE7-7EEBE449A9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714" y="712788"/>
            <a:ext cx="2438191" cy="2494756"/>
          </a:xfrm>
        </p:spPr>
        <p:txBody>
          <a:bodyPr anchor="b"/>
          <a:lstStyle>
            <a:lvl1pPr>
              <a:defRPr sz="1579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7BAE46-730A-792D-C71B-E643CC7A74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13847" y="1539424"/>
            <a:ext cx="3827086" cy="7598117"/>
          </a:xfrm>
        </p:spPr>
        <p:txBody>
          <a:bodyPr/>
          <a:lstStyle>
            <a:lvl1pPr>
              <a:defRPr sz="1579"/>
            </a:lvl1pPr>
            <a:lvl2pPr>
              <a:defRPr sz="1381"/>
            </a:lvl2pPr>
            <a:lvl3pPr>
              <a:defRPr sz="1184"/>
            </a:lvl3pPr>
            <a:lvl4pPr>
              <a:defRPr sz="987"/>
            </a:lvl4pPr>
            <a:lvl5pPr>
              <a:defRPr sz="987"/>
            </a:lvl5pPr>
            <a:lvl6pPr>
              <a:defRPr sz="987"/>
            </a:lvl6pPr>
            <a:lvl7pPr>
              <a:defRPr sz="987"/>
            </a:lvl7pPr>
            <a:lvl8pPr>
              <a:defRPr sz="987"/>
            </a:lvl8pPr>
            <a:lvl9pPr>
              <a:defRPr sz="98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204CA8C-1784-114D-6091-7880C57DB8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20714" y="3207544"/>
            <a:ext cx="2438191" cy="5942371"/>
          </a:xfrm>
        </p:spPr>
        <p:txBody>
          <a:bodyPr/>
          <a:lstStyle>
            <a:lvl1pPr marL="0" indent="0">
              <a:buNone/>
              <a:defRPr sz="789"/>
            </a:lvl1pPr>
            <a:lvl2pPr marL="225542" indent="0">
              <a:buNone/>
              <a:defRPr sz="691"/>
            </a:lvl2pPr>
            <a:lvl3pPr marL="451085" indent="0">
              <a:buNone/>
              <a:defRPr sz="592"/>
            </a:lvl3pPr>
            <a:lvl4pPr marL="676627" indent="0">
              <a:buNone/>
              <a:defRPr sz="494"/>
            </a:lvl4pPr>
            <a:lvl5pPr marL="902170" indent="0">
              <a:buNone/>
              <a:defRPr sz="494"/>
            </a:lvl5pPr>
            <a:lvl6pPr marL="1127712" indent="0">
              <a:buNone/>
              <a:defRPr sz="494"/>
            </a:lvl6pPr>
            <a:lvl7pPr marL="1353255" indent="0">
              <a:buNone/>
              <a:defRPr sz="494"/>
            </a:lvl7pPr>
            <a:lvl8pPr marL="1578797" indent="0">
              <a:buNone/>
              <a:defRPr sz="494"/>
            </a:lvl8pPr>
            <a:lvl9pPr marL="1804340" indent="0">
              <a:buNone/>
              <a:defRPr sz="49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DCA12F-EB31-AD7E-01B9-74634254D5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F2CCF-135C-4EA6-988A-5937EC7DD6A4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8AD850D-B332-14EF-FA90-2DBC4A01DB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DDECB7-9763-9320-E1C4-678E0B6A72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3D369-9D6B-4E11-9E96-C05B5E1E71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9002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C1CA6D-8B53-E66F-5528-AB87A56244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714" y="712788"/>
            <a:ext cx="2438191" cy="2494756"/>
          </a:xfrm>
        </p:spPr>
        <p:txBody>
          <a:bodyPr anchor="b"/>
          <a:lstStyle>
            <a:lvl1pPr>
              <a:defRPr sz="1579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D6797A0-1BC8-7115-4B74-5C46195FADB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213847" y="1539424"/>
            <a:ext cx="3827086" cy="7598117"/>
          </a:xfrm>
        </p:spPr>
        <p:txBody>
          <a:bodyPr/>
          <a:lstStyle>
            <a:lvl1pPr marL="0" indent="0">
              <a:buNone/>
              <a:defRPr sz="1579"/>
            </a:lvl1pPr>
            <a:lvl2pPr marL="225542" indent="0">
              <a:buNone/>
              <a:defRPr sz="1381"/>
            </a:lvl2pPr>
            <a:lvl3pPr marL="451085" indent="0">
              <a:buNone/>
              <a:defRPr sz="1184"/>
            </a:lvl3pPr>
            <a:lvl4pPr marL="676627" indent="0">
              <a:buNone/>
              <a:defRPr sz="987"/>
            </a:lvl4pPr>
            <a:lvl5pPr marL="902170" indent="0">
              <a:buNone/>
              <a:defRPr sz="987"/>
            </a:lvl5pPr>
            <a:lvl6pPr marL="1127712" indent="0">
              <a:buNone/>
              <a:defRPr sz="987"/>
            </a:lvl6pPr>
            <a:lvl7pPr marL="1353255" indent="0">
              <a:buNone/>
              <a:defRPr sz="987"/>
            </a:lvl7pPr>
            <a:lvl8pPr marL="1578797" indent="0">
              <a:buNone/>
              <a:defRPr sz="987"/>
            </a:lvl8pPr>
            <a:lvl9pPr marL="1804340" indent="0">
              <a:buNone/>
              <a:defRPr sz="987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E678372-AFC6-1A18-5E06-14CDDE0D5E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20714" y="3207544"/>
            <a:ext cx="2438191" cy="5942371"/>
          </a:xfrm>
        </p:spPr>
        <p:txBody>
          <a:bodyPr/>
          <a:lstStyle>
            <a:lvl1pPr marL="0" indent="0">
              <a:buNone/>
              <a:defRPr sz="789"/>
            </a:lvl1pPr>
            <a:lvl2pPr marL="225542" indent="0">
              <a:buNone/>
              <a:defRPr sz="691"/>
            </a:lvl2pPr>
            <a:lvl3pPr marL="451085" indent="0">
              <a:buNone/>
              <a:defRPr sz="592"/>
            </a:lvl3pPr>
            <a:lvl4pPr marL="676627" indent="0">
              <a:buNone/>
              <a:defRPr sz="494"/>
            </a:lvl4pPr>
            <a:lvl5pPr marL="902170" indent="0">
              <a:buNone/>
              <a:defRPr sz="494"/>
            </a:lvl5pPr>
            <a:lvl6pPr marL="1127712" indent="0">
              <a:buNone/>
              <a:defRPr sz="494"/>
            </a:lvl6pPr>
            <a:lvl7pPr marL="1353255" indent="0">
              <a:buNone/>
              <a:defRPr sz="494"/>
            </a:lvl7pPr>
            <a:lvl8pPr marL="1578797" indent="0">
              <a:buNone/>
              <a:defRPr sz="494"/>
            </a:lvl8pPr>
            <a:lvl9pPr marL="1804340" indent="0">
              <a:buNone/>
              <a:defRPr sz="49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2845C8-B2E2-97F8-D3DD-65B1AF9F2F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F2CCF-135C-4EA6-988A-5937EC7DD6A4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5099F2-FA0B-97A3-7563-B6490B9C38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431E0B6-DBE0-F247-43C5-4080C6E949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3D369-9D6B-4E11-9E96-C05B5E1E71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3276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8EACC9C-AEB6-FC6F-3C47-47C7F66985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9729" y="569241"/>
            <a:ext cx="6520220" cy="20665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BEB6785-E3AD-938C-2F81-54CD41758D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9729" y="2846201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A8D231-6718-8B3D-C357-C4084941114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19729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6F2CCF-135C-4EA6-988A-5937EC7DD6A4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9A8E95-6DE9-82BF-2274-62184A1DC6D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504144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3D9C17-8BC7-79EC-24BA-38A05458BFC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339022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B3D369-9D6B-4E11-9E96-C05B5E1E71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8731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1085" rtl="0" eaLnBrk="1" latinLnBrk="0" hangingPunct="1">
        <a:lnSpc>
          <a:spcPct val="90000"/>
        </a:lnSpc>
        <a:spcBef>
          <a:spcPct val="0"/>
        </a:spcBef>
        <a:buNone/>
        <a:defRPr sz="217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12772" indent="-112772" algn="l" defTabSz="451085" rtl="0" eaLnBrk="1" latinLnBrk="0" hangingPunct="1">
        <a:lnSpc>
          <a:spcPct val="90000"/>
        </a:lnSpc>
        <a:spcBef>
          <a:spcPts val="494"/>
        </a:spcBef>
        <a:buFont typeface="Arial" panose="020B0604020202020204" pitchFamily="34" charset="0"/>
        <a:buChar char="•"/>
        <a:defRPr sz="1381" kern="1200">
          <a:solidFill>
            <a:schemeClr val="tx1"/>
          </a:solidFill>
          <a:latin typeface="+mn-lt"/>
          <a:ea typeface="+mn-ea"/>
          <a:cs typeface="+mn-cs"/>
        </a:defRPr>
      </a:lvl1pPr>
      <a:lvl2pPr marL="338314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1184" kern="1200">
          <a:solidFill>
            <a:schemeClr val="tx1"/>
          </a:solidFill>
          <a:latin typeface="+mn-lt"/>
          <a:ea typeface="+mn-ea"/>
          <a:cs typeface="+mn-cs"/>
        </a:defRPr>
      </a:lvl2pPr>
      <a:lvl3pPr marL="563857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987" kern="1200">
          <a:solidFill>
            <a:schemeClr val="tx1"/>
          </a:solidFill>
          <a:latin typeface="+mn-lt"/>
          <a:ea typeface="+mn-ea"/>
          <a:cs typeface="+mn-cs"/>
        </a:defRPr>
      </a:lvl3pPr>
      <a:lvl4pPr marL="789399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4pPr>
      <a:lvl5pPr marL="1014942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5pPr>
      <a:lvl6pPr marL="1240484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6pPr>
      <a:lvl7pPr marL="1466027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7pPr>
      <a:lvl8pPr marL="1691569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8pPr>
      <a:lvl9pPr marL="1917111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1pPr>
      <a:lvl2pPr marL="225542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2pPr>
      <a:lvl3pPr marL="451085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3pPr>
      <a:lvl4pPr marL="676627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4pPr>
      <a:lvl5pPr marL="902170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5pPr>
      <a:lvl6pPr marL="1127712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6pPr>
      <a:lvl7pPr marL="1353255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7pPr>
      <a:lvl8pPr marL="1578797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8pPr>
      <a:lvl9pPr marL="1804340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A91D2E0-477C-415C-B6B6-6DA9CA3A9488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840" y="10002600"/>
            <a:ext cx="6645960" cy="2322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F6A61922-56C8-F0CA-33DD-EE7528C75FB4}"/>
              </a:ext>
            </a:extLst>
          </p:cNvPr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840" y="744840"/>
            <a:ext cx="4407840" cy="365724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9976A60-C64E-689C-BD5F-26D747A87F91}"/>
              </a:ext>
            </a:extLst>
          </p:cNvPr>
          <p:cNvSpPr txBox="1"/>
          <p:nvPr/>
        </p:nvSpPr>
        <p:spPr>
          <a:xfrm>
            <a:off x="5044680" y="744840"/>
            <a:ext cx="2058120" cy="515526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Volt           : 20.00 kV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Mag.           : x 400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Date           : 2024/04/23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Pixel          : 1280 x 960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BDBEA0D-0BDC-EA80-3342-6BB90D08FA61}"/>
              </a:ext>
            </a:extLst>
          </p:cNvPr>
          <p:cNvSpPr txBox="1"/>
          <p:nvPr/>
        </p:nvSpPr>
        <p:spPr>
          <a:xfrm>
            <a:off x="456840" y="456840"/>
            <a:ext cx="6645960" cy="251992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>
              <a:lnSpc>
                <a:spcPts val="1900"/>
              </a:lnSpc>
            </a:pPr>
            <a:r>
              <a:rPr lang="en-US">
                <a:latin typeface="Courier New" panose="02070309020205020404" pitchFamily="49" charset="0"/>
              </a:rPr>
              <a:t>003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646BC3E-D3F3-91E5-5F6F-EC56B27B90FB}"/>
              </a:ext>
            </a:extLst>
          </p:cNvPr>
          <p:cNvPicPr>
            <a:picLocks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840" y="4582080"/>
            <a:ext cx="6645960" cy="274284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FE833C0F-27C0-E78F-D97B-6A08F31C4B32}"/>
              </a:ext>
            </a:extLst>
          </p:cNvPr>
          <p:cNvSpPr txBox="1"/>
          <p:nvPr/>
        </p:nvSpPr>
        <p:spPr>
          <a:xfrm>
            <a:off x="5302800" y="4582080"/>
            <a:ext cx="1800000" cy="1541448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Acquisition Condition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Instrument     : IT100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Volt           : 20.00 kV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Current        : ---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Process Time   : T4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Live time      : 58.44 sec.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Real Time      : 60.00 sec.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DeadTime       : 2.00 %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Count Rate     : 689.00 CPS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E4878F6-EB78-9B79-00C1-B95B29052A74}"/>
              </a:ext>
            </a:extLst>
          </p:cNvPr>
          <p:cNvSpPr txBox="1"/>
          <p:nvPr/>
        </p:nvSpPr>
        <p:spPr>
          <a:xfrm>
            <a:off x="456840" y="7504920"/>
            <a:ext cx="6645960" cy="772006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Formula	mass%	Atom%	Sigma	Net	K ratio	Line	</a:t>
            </a:r>
          </a:p>
          <a:p>
            <a:pPr>
              <a:lnSpc>
                <a:spcPts val="1000"/>
              </a:lnSpc>
            </a:pPr>
            <a:r>
              <a:rPr lang="pt-BR" sz="900">
                <a:latin typeface="Courier New" panose="02070309020205020404" pitchFamily="49" charset="0"/>
              </a:rPr>
              <a:t>O	34.44	67.48	0.14	22934	0.0184584	K</a:t>
            </a:r>
          </a:p>
          <a:p>
            <a:pPr>
              <a:lnSpc>
                <a:spcPts val="1000"/>
              </a:lnSpc>
            </a:pPr>
            <a:r>
              <a:rPr lang="it-IT" sz="900">
                <a:latin typeface="Courier New" panose="02070309020205020404" pitchFamily="49" charset="0"/>
              </a:rPr>
              <a:t>Si	11.43	12.75	0.15	12627	0.0040620	K</a:t>
            </a:r>
          </a:p>
          <a:p>
            <a:pPr>
              <a:lnSpc>
                <a:spcPts val="1000"/>
              </a:lnSpc>
            </a:pPr>
            <a:r>
              <a:rPr lang="pl-PL" sz="900">
                <a:latin typeface="Courier New" panose="02070309020205020404" pitchFamily="49" charset="0"/>
              </a:rPr>
              <a:t>Co	22.58	12.01	0.22	9734	0.0117433	K</a:t>
            </a:r>
          </a:p>
          <a:p>
            <a:pPr>
              <a:lnSpc>
                <a:spcPts val="1000"/>
              </a:lnSpc>
            </a:pPr>
            <a:r>
              <a:rPr lang="nl-NL" sz="900">
                <a:latin typeface="Courier New" panose="02070309020205020404" pitchFamily="49" charset="0"/>
              </a:rPr>
              <a:t>Te	31.55	7.75	0.33	17590	0.0140808	L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Total	100.00	100.00</a:t>
            </a:r>
          </a:p>
        </p:txBody>
      </p:sp>
    </p:spTree>
    <p:extLst>
      <p:ext uri="{BB962C8B-B14F-4D97-AF65-F5344CB8AC3E}">
        <p14:creationId xmlns:p14="http://schemas.microsoft.com/office/powerpoint/2010/main" val="15377749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129</Words>
  <Application>Microsoft Office PowerPoint</Application>
  <PresentationFormat>Custom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Courier New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JEOL</dc:creator>
  <cp:lastModifiedBy>JEOL</cp:lastModifiedBy>
  <cp:revision>1</cp:revision>
  <dcterms:created xsi:type="dcterms:W3CDTF">2024-04-23T18:29:57Z</dcterms:created>
  <dcterms:modified xsi:type="dcterms:W3CDTF">2024-04-23T18:30:00Z</dcterms:modified>
</cp:coreProperties>
</file>