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F9AE-DD70-C4DA-C3E8-B89B6842A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DB524-A55A-82BA-E4CF-72FFFB0A0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2F574-2747-3D97-D1BE-B7C89393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922C1-BF77-8506-DC28-91137EFB0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5503E-AEB7-264E-145D-F5BD4729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6160-EC3B-1977-234F-CC7B9E477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75753-25C3-7AB3-EEC5-3A8BB17A1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037D-4636-33A8-AC1D-541900FA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37D2-D61A-ADC6-137B-B25666EA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03FFD-D9D0-3D5A-FA42-6736FAD1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83B450-04D6-5942-15EE-0020CFBF1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224A8-4755-C61C-C713-004FF1EA4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7538A-AAD2-64EC-29D5-3A2D4BD1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A2149-1D23-2945-1C39-2A7E6919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61C12-D3DF-45AF-EA9F-12A199A7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4AC7-FFB9-B895-2B60-DCE33A7F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B9F6-E010-ED87-EC70-BE3153252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20542-537C-6825-0655-F271C4C2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92031-24AC-D84A-BBA4-9D803554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FA013-3DB7-BF6D-15B4-ABA00FB2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35CE-E472-08B4-06E7-E93F90E86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713DF-1B31-27B2-79F5-54DB2706C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B09FE-17E3-436B-F8FB-635507DC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9D294-AF62-4F56-318B-DA35F56D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E1372-BF70-9A66-1693-219D4354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8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6B56-95C9-86FF-5049-10476E73E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6C80-A7F2-DD1D-376E-75F0BB250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B50DB-333E-BDE7-AF73-7F47A309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1577B-FB76-2EC7-7698-5EA677AA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5B366-0502-0CF5-8559-C54B5708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BDA65-D179-7496-4D69-83147D64E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4D11-E511-CB42-53B0-3C7E3E21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D59A5-A552-9BB0-6395-19A850CEB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116CF-E98F-B8C3-C704-6BF13C3E9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6B638-52C6-B8F0-ACF5-A74E51AFE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A49F4-1BCA-9C4B-7E83-EEF774323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A4B37-003A-856A-D44E-E43CD513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D3875-36F9-53CE-A371-ABD26833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F40B15-6FF7-884D-237E-02BD8FC3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9670-19C2-C867-32F1-B743EB5F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A8581-FB29-7717-A83E-DF2A1009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C1789-4F4D-AA2F-41F7-D31E0E35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07C88-4711-E5BC-C80E-C7D25F37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8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2F0618-B64C-0EC8-50FA-D1C7549F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97B67-ABA0-6E5D-5562-23E19369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1D01-DF9F-52E5-4D2B-3A929EC9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9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F775-7974-7915-B261-BC31CC04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50F83-B1A9-13CF-E934-A5CFEA7A6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90552-5B12-BA8B-6EB3-E93B927B8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A8CC9-6350-5078-EDC8-2BC020E3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88A85-8AB9-AB56-C867-BD33011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013DA-331A-D6AD-DA1E-53E32A7A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9CD4F-AB25-8CDF-42CD-F0A651A2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73B15-C0C5-D49A-6292-918A33BF3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02316-50D8-CA05-63DC-3794FDFF2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A7902-4AB2-CFDA-7180-33C7AC8A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BEB13-EB67-C1E0-46A6-DA57637F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9AED0-2D92-E459-E223-D62950C8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7B030-E264-2953-404D-2AC4BAD9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4EFED-209D-2C19-6421-B08AAAAC0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47F85-3C45-8F1E-AC5B-256294932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DAA9-9F3B-43D7-B445-697B5AE8E7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3C718-8689-B222-5688-F5CA5C21F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B7E7D-8D9B-64EE-F4DE-3023F4E45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C2BE-A407-4426-B071-EA8BE2E1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5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491B62-E07B-A7A6-F1A8-915C5063B74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B3E1D6-9FC2-2B22-64AF-C7BC21DD7A9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26B751-A27B-4060-C47C-9170929A77EA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538CF-5E2B-782D-A110-86663F0A7227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4196A3-139B-80E8-0995-DCFD9E01743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14C31A-0F34-55F6-734E-6512F467DB4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606.00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012D8D-5C0F-8626-FC51-41007FE2D8A9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14.51	50.10	0.09	9712	0.0078676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0.48	0.95	0.07	424	0.0001374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24.10	22.59	0.25	8980	0.0109052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60.90	26.36	0.48	30099	0.0242517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06221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2024-04-23T18:29:44Z</dcterms:created>
  <dcterms:modified xsi:type="dcterms:W3CDTF">2024-04-23T18:29:47Z</dcterms:modified>
</cp:coreProperties>
</file>