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60917-D56F-A79D-D57D-742208348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49C2E-9D51-130B-E851-DD9CA18C5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4DA2F-8C7F-C695-A557-C5620606A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2112-9642-4611-99C3-031D00D30A3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96318-C416-4CC9-8B40-C5B2B0E07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7AD89-1BFD-0B8B-5834-FD6AEDBB9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837-BC56-47A0-92D3-CA85EDA6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FE29F-0BF3-C6FE-9EDF-DE0F044FF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61E7A-83AE-04F5-9483-C42298482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80023-12F0-B1F2-1BE5-A029E4D1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2112-9642-4611-99C3-031D00D30A3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796C9-9E07-28EF-B78F-555E613B9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66FC9-93BA-1DD7-F975-D1AD9CAFA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837-BC56-47A0-92D3-CA85EDA6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0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E3689-8A14-A270-84A8-4D23633DA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9E5333-6211-1CDE-2A5D-4553F16D2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8D65D-8EAB-C21A-1F7E-2289547C6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2112-9642-4611-99C3-031D00D30A3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14EFC-5151-AA1E-3AA5-7F0897151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D41BE-7099-AE49-9FE5-31A7F6D5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837-BC56-47A0-92D3-CA85EDA6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8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8C4A-ED75-B449-88F2-AD48285EB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0A88F-1126-5CB2-9A31-06314198C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DE44C-370C-4DD1-18AC-694D63B3E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2112-9642-4611-99C3-031D00D30A3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03858-0E70-9C40-DC85-EDFE05C8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A0ABE-B761-1BBF-EDE3-CBA53DD7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837-BC56-47A0-92D3-CA85EDA6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8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4513-1095-C815-4607-6703ABA77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9DAD8F-102B-56D3-ADE5-DCFD97989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95AFE-9AE1-DF02-C2D3-16F7A29FC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2112-9642-4611-99C3-031D00D30A3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8FC59-39D6-0ADF-01D7-52A4D40F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0A4CE-8A00-3485-BD6D-168D1A7D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837-BC56-47A0-92D3-CA85EDA6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4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BA901-E7C1-EA08-A6F2-BB77C06D5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90347-1577-7A6E-E7C4-0E6D136BA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429FD-5FEB-91DD-45B9-2C65A4A98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B8C5B-9592-B35B-76EC-E517F078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2112-9642-4611-99C3-031D00D30A3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85253-E148-A502-2789-A530BE31B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15D70-4E2E-7313-AE56-3EE3B12D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837-BC56-47A0-92D3-CA85EDA6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2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BA8A9-9116-8D4A-6170-51D9E4F89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CCC28-D2A2-DC18-F699-77D894A62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A016C-5A7A-0AE7-8B87-8CDFC1323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314729-456D-A5E3-5954-5307BA5A2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EFFEE9-D461-3F9B-588C-8C76EA450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3CF878-C4C3-7A76-A79A-0A1F0BAD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2112-9642-4611-99C3-031D00D30A3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6199A9-0E1D-210F-74BB-D0FA657C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09FC09-ED7A-D01C-8835-51CAA9C9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837-BC56-47A0-92D3-CA85EDA6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9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EC1ED-3179-51B4-7FDB-6BFEC5455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3E1D1-7A5A-FE0B-B682-5BE78A16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2112-9642-4611-99C3-031D00D30A3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8C741-087B-AABE-AD4F-1F5EA7265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18B8B-7A69-C118-52D7-217601BD2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837-BC56-47A0-92D3-CA85EDA6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4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99A189-6F2E-10A0-BB94-2ABEDE0D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2112-9642-4611-99C3-031D00D30A3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04DCED-7B4C-CBCB-705B-23A6C506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754EE-A91B-D91A-213D-0F753262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837-BC56-47A0-92D3-CA85EDA6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6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77B3D-953D-6948-8685-24E26A950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8824F-4B8C-9CD6-C9A5-52F5F4CAD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122B0-3B7D-B682-6428-326494E14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1FCFD-E2B6-57C2-1D3A-4EDAD0CD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2112-9642-4611-99C3-031D00D30A3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014A7-16CB-C3AC-A95B-9F99CCDA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4D1BA-44D5-FDD6-89C9-C118C327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837-BC56-47A0-92D3-CA85EDA6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CD4AD-4ECC-3260-8696-9F2ACC3B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5A19A-A813-4493-9B12-FF464A095D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4F114-3570-43C5-3989-F73D5644D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E1AE9-1DBE-F304-F58C-148EB8AB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2112-9642-4611-99C3-031D00D30A3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045D1-2F31-CC2B-29D5-B5225BD5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5E852-8339-8E2F-A69F-4512F107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B2837-BC56-47A0-92D3-CA85EDA6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5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16FE42-6BAF-ABCC-BFF1-1C40BFAB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36030-E6A2-01E7-5368-E64F9A38C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4D693-983E-B603-A69D-2E514BE42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02112-9642-4611-99C3-031D00D30A3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7BA79-6B40-F0E5-81C5-8091F598D2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8EB2F-DF56-F01B-A4F7-9AA116EBF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B2837-BC56-47A0-92D3-CA85EDA6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0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B1A256-9CC1-A34D-AE03-43BDA9FF56F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202CD6-B956-5610-6A65-E14BF4A12BC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CD95B4-351A-00F5-2D14-78AB110BB03D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5C04C8-35DD-3A03-CADA-744DD5A5BC72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3F5A828-A378-2E01-D50E-80290F349BC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E59EBD4-2D0F-3DBC-8505-92A6D89EABE5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57.97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828.00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C7F952-7283-ED5C-8FDF-B3FD5C04E9F3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19.89	59.44	0.10	16805	0.0136345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0.58	0.98	0.07	639	0.0002071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22.43	18.19	0.22	10475	0.0127397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57.10	21.39	0.41	35392	0.0285605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44278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2024-04-23T18:29:16Z</dcterms:created>
  <dcterms:modified xsi:type="dcterms:W3CDTF">2024-04-23T18:29:24Z</dcterms:modified>
</cp:coreProperties>
</file>