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9A4A6-6AD2-69CF-2ABE-CB335A4F8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C69E8-9D00-968E-1B5E-F865B4585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75C04-FB36-FA69-4D6C-13154E76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B4F-6C81-48F0-AA71-FB3E9D5AC4A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E9815-0859-8591-F7CA-1CB710B32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E9AC2-E4BC-FE57-DA03-186DA7CC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E59D-A5D1-42FD-8505-D4B3948B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7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6BAEF-0610-8D70-6A1C-C5E93D25F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905BB-5E5F-7088-5C08-96D45FD99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D6DE9-55C6-61D4-78E8-AD7B7F4B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B4F-6C81-48F0-AA71-FB3E9D5AC4A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21514-065C-870C-5606-6CA9EF659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9CB95-B3CD-1EE7-3DBA-8BD0F5E28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E59D-A5D1-42FD-8505-D4B3948B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7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42C65A-8108-9AB5-A433-6ABCD1161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FA7F4-0FED-953C-22BD-4DD97FBFD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F4AD3-C454-5DDB-9AC6-EABC3D357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B4F-6C81-48F0-AA71-FB3E9D5AC4A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EFC8E-103D-DAEB-C655-E45C96EF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A62AB-CD9D-24FC-28C8-DE3480A4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E59D-A5D1-42FD-8505-D4B3948B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5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5AB93-B6FB-E3CC-BB8B-D588D9D56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3C74B-C5AF-31A0-A4CE-DD669767E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F93A3-9777-7178-15D7-54CF41AA6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B4F-6C81-48F0-AA71-FB3E9D5AC4A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C5927-F031-097A-D6F9-750A54AF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D8852-672A-3D98-82D3-DC33C4975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E59D-A5D1-42FD-8505-D4B3948B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0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06E4-0C37-B1F9-9934-AFD63E2CB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9BB8C-7B4D-81D4-83B4-034C80888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18B57-18AB-442F-008D-3F4F3FA8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B4F-6C81-48F0-AA71-FB3E9D5AC4A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B48AA-AA9A-6791-EBF1-3E70F0B94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EEC7F-03F2-D528-1CA4-85DC2069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E59D-A5D1-42FD-8505-D4B3948B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8987-80E0-30EE-13CD-DD0E190C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4FAC8-F0FB-0577-B813-B7A487E7C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4F083-29C6-2F84-E546-20C5C5281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98FB6-F36C-6FC1-62C3-00F7D4E80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B4F-6C81-48F0-AA71-FB3E9D5AC4A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07DB9-558F-24BA-2E52-7F102EC4C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228CE-6D99-ABEF-C47E-0F4CD064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E59D-A5D1-42FD-8505-D4B3948B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6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84E3E-38B2-61A3-F848-1E5AEC7DA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95454-7B81-2D10-B941-D8FBF8CA1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4A5DA-339D-04A3-7D40-60017DDF4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312D1B-661D-D808-9163-14022CB01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EEC498-61D7-02BF-CB4F-BD693176A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87025F-CC51-85A1-BE4A-ECD84023A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B4F-6C81-48F0-AA71-FB3E9D5AC4A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11866A-6C52-BDAB-86B0-65D11247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F947C-54DD-9812-2212-5A99D19F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E59D-A5D1-42FD-8505-D4B3948B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C3486-992B-9AB5-FCEB-D8F49CBE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2E120-455B-033C-D8F8-C867D81F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B4F-6C81-48F0-AA71-FB3E9D5AC4A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47F9E1-B34F-C6EF-4857-160243874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48104F-97F9-E215-6272-48562313B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E59D-A5D1-42FD-8505-D4B3948B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2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5638A-DCE2-8F6E-4D6D-983D9FF25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B4F-6C81-48F0-AA71-FB3E9D5AC4A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C88905-2EE8-3839-8C04-52BC2DDE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8767A-2BD9-9230-6BF9-60A8667D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E59D-A5D1-42FD-8505-D4B3948B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8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59850-6A8C-6BD0-8BE6-548A668DF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4581-EFCC-7E2C-0BBC-4F429046B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40120-BB5E-B8B8-7BCA-B0190759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FA253-8C5E-8473-A11A-B9574DEFC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B4F-6C81-48F0-AA71-FB3E9D5AC4A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5854F-027B-57B9-BECD-7DE03EA9E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2DA1E-596A-5292-EDB7-64DB3EBB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E59D-A5D1-42FD-8505-D4B3948B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3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D4888-B113-D96E-4260-423F4999E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2153E-260C-699C-81F0-1675F3192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602F5-BA33-567F-C8DC-103FB4B98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D84A3-A68B-9661-5C6E-4E08036E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B4F-6C81-48F0-AA71-FB3E9D5AC4A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04928-3C3A-6EE1-2651-02809E23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29514-E587-842E-4E60-53D6C11E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E59D-A5D1-42FD-8505-D4B3948B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8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D79DB-B5C1-B63E-3504-F78E66EBC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1A4BE-A73A-2145-28D4-6194E81AE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E6A5F-13DF-3F7A-6F2B-CB3D3B6F53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C5B4F-6C81-48F0-AA71-FB3E9D5AC4A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046FC-F900-2B84-6B61-0FC8C529F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D5DB6-3E5B-2EB5-53A2-FD32AAC02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E59D-A5D1-42FD-8505-D4B3948B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4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2B0480-1680-5AD6-91A8-B5AC055F5CE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16AB9D-CB0D-B814-3063-E17AD2B9F78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BA812A-7F6B-67A6-D27E-4B9FFBB0AE3E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600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28A309-1D8C-8937-BE4B-EA164679878B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006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5D8E72-E53A-092C-4166-2C4EEEBB068C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8B659E5-1BE0-C29E-BAB2-07A363F3F3C3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579.00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4C0F25-07C6-77FC-F6D2-48FE376F7435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9.98	40.56	0.08	5908	0.0047996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0.57	1.31	0.07	435	0.0001411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21.15	23.33	0.26	6870	0.0083655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68.30	34.80	0.54	29538	0.0238658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09328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2024-04-23T18:21:49Z</dcterms:created>
  <dcterms:modified xsi:type="dcterms:W3CDTF">2024-04-23T18:21:52Z</dcterms:modified>
</cp:coreProperties>
</file>