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D384-5A9C-D261-75EC-61DAC9451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95880-16F8-08A8-408B-6CDFFFFBC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5F432-02C9-EDAB-E805-3FDBD9BE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870D-9CDC-C509-E314-C34036C9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79935-6E3D-0193-4707-F506C528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6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0481D-36E4-B3A0-C4E5-27329C6C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65F60-97BD-4D7D-72BB-23A89D6BD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8B9F8-C97C-2614-F8FF-D2F1BA23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6E2B-04A2-C048-CA71-C7F5B9AFE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FB9EB-37B7-F4FE-8A9F-601C28FE3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6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E3187-38F2-7777-475B-525214381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1D0706-2B2A-56F6-08F0-9252A4D55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D36D6-36BB-52AE-D3A4-C047DEC1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330AD-DC78-EE22-AEDF-BD7D6B64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14A47-D09D-6078-15C9-BC29C305E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06E3-B9BE-7967-2E26-E1189FFD3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43788-6DE2-0C58-B93C-2427B54C0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97DC4-CB44-C6C1-6F9C-BA21DFDB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8B9D3-DEC1-89AD-4B5A-92C1E251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62661-0F2F-D928-5F63-82F52EDA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85AA5-C80A-8BF0-94AA-BDEBBB85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48AC6-4E3E-9D47-DAA2-0174D752A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78C22-DA22-DB06-A285-8FC6442DC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D0DE6-86B1-EDA6-4192-1D03A267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9120D-BFD9-889C-ABC2-F6372083D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199A-6EAD-67F1-11AC-9672B054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8DF30-E550-0F4B-DAFB-A4C254A16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5017D-8ADC-0AF3-EAA7-2B3AB57B5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5C0F5-0635-BF74-D196-7EA0EB88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8EE1A-4A38-4011-494B-527227284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35180-D17F-7894-ACEB-C043FD7F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3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0E898-1BF1-65AD-F03D-9AEE3BC82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577A0-507A-A14C-AAD0-7DDCF3B4A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71A1B-8129-95DD-C9D7-93EF898D2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E32E7B-2436-7365-5501-40A5A0D12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19B1FB-6A24-BC7F-ED5A-F5F505979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8141F5-B9FB-C78A-ECCC-08402FBB5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765D88-9239-57C5-CAAD-783E773C4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008BD5-32F1-D4EE-A0A5-BD0BA388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3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D0BC-CFE3-CA74-69F6-62B90397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6F18D-1D89-7565-9F95-443F3DBF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57949-DCCA-0875-1ECD-D7C0F65D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A4D1D5-362E-F52E-6FB7-4105310A5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1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500DBD-85D6-9547-8D74-A6254AF1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D7F9E3-A1A6-245A-FA36-E509E799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A2D33-9F48-0495-DE06-0ED86298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3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4F93-81A8-554F-7457-4FD8ACD21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ACB0F-5786-5AD4-5B08-C3DE0EA67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39352-A419-5BDC-AC17-D21EF7BCC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2D30A-E599-8ED5-8285-19DEA7CC3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716C0-3906-92C9-F415-487E10A8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CCDC1-3C74-0012-9C13-8574B37B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5D26-A20C-3C3B-E3B4-E2F38BB8E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B95195-6CF9-1C10-F7DE-2B12D28CE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DA435-0C4D-8300-29F8-583381D1F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79E29-12E2-D817-CB81-BAD5684E4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1E237-0401-B41A-A153-0C6C1DBF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DF31F-F937-AD9E-17D0-C3C53989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9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F6F39-4AC9-38FB-0FAD-C87A5467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C753-28B2-76EF-1ADC-CBA7434D7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7D0E5-0D1D-7BBD-CAA5-7BD58A78F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07044-D079-4A85-9AAD-45700EB854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2CC70-D7C1-A268-292A-2D1E164EE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91A43-683A-3B0B-5CF9-297BF78BC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1F971-05DB-454A-9FA1-0FB202B4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5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55E618-DB83-F3E5-3929-0ADC50DFBFC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E7FFA3-868D-9AFD-B83E-844FB756E5D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68AB5D-CDFA-C9FC-2ABF-A0E9A03B0CDC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600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6AB583-DD82-B5C8-627B-4AF683C829BE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9598E6-0744-3440-E601-104FB3152C7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5F6573-FD2C-F083-2FD4-DD1FBD891E6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5.00 %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606.00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5111F-62EA-1EAD-8676-E80028BC6AE5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11.19	43.97	0.08	7903	0.0064076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0.48	1.08	0.06	440	0.0001426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19.96	21.28	0.23	7682	0.0093367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68.36	33.67	0.49	35085	0.0282933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49608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2024-04-23T18:21:36Z</dcterms:created>
  <dcterms:modified xsi:type="dcterms:W3CDTF">2024-04-23T18:21:41Z</dcterms:modified>
</cp:coreProperties>
</file>