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1A610-D3C6-64A9-DB19-1D33635E3C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DE8E67-A735-58FA-F9AC-3C80993748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AAA37-D942-EF2C-4B29-9D57D6DD7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1CE7-FB52-4412-B38C-81531B6370E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A5BF4-3219-BD70-1505-B1D544370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7ECBF-1E7B-D7FC-CCE0-17C55A3EC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EA5-B806-4C2E-AABD-AD0F0BCA6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75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2554B-F1AD-347D-CE72-33822B29F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4F0A9A-C7B4-A426-2B58-FF684414F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65F50-2E2F-8655-9B8F-BB7F2F200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1CE7-FB52-4412-B38C-81531B6370E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0A0FC-A2EB-E5E8-FFD6-73326570A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FDB38-CA5D-0BC9-D0F5-35DFA11C5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EA5-B806-4C2E-AABD-AD0F0BCA6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39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101690-9E56-487E-60F3-B5BA985BA1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EE681E-CC92-C2D8-0144-FA185F74C3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5AD0E-0E9B-EEF6-4BCC-C6F11199E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1CE7-FB52-4412-B38C-81531B6370E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226F4-16E1-0F1D-981F-B386615B2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9FD62-19E6-664F-41E8-9FF82CA09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EA5-B806-4C2E-AABD-AD0F0BCA6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136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1E817-170D-31E8-CF05-AAF46E5E1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4CA67-30C8-A534-3AF9-BA93F0487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3BB6D-B216-94F5-3491-E47ABCF00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1CE7-FB52-4412-B38C-81531B6370E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8A4EC-C0E1-8A49-AE7A-185225F32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EB696A-50D9-8623-F126-886753C61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EA5-B806-4C2E-AABD-AD0F0BCA6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0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A7412-383F-40F4-3A7B-1F0F89DF5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5C997-50DA-5FED-C1DA-F7C5384F5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5D20F-9179-34FF-E364-636AB67E1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1CE7-FB52-4412-B38C-81531B6370E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47B59-9849-F0E5-5A79-6CEFEFED3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F72F4-C7E1-B8B2-7531-8CD100302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EA5-B806-4C2E-AABD-AD0F0BCA6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D94CF-F83F-15A1-C23B-D1531C75A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6C010-7AD7-1663-EA7D-8BD91859EA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D99E81-95EB-E072-2CF1-7596E7BC04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72FAD6-27BF-7F3C-90C0-6255B871D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1CE7-FB52-4412-B38C-81531B6370E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30EA61-99D2-ECDC-FDCF-2D8B00C4D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25E2FE-651B-5AFB-CA4D-0A2569A1E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EA5-B806-4C2E-AABD-AD0F0BCA6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4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AE5C9-17EA-AED2-6359-DD470CE54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A7C22-9FC6-989C-0009-1A2165636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CB3DBA-1957-0E75-A82D-AA649F621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2146E5-071A-9336-F80A-9B47BE229D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56460D-25A9-3C55-6447-841BF9AB4D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14764F-06CF-7F69-0A0F-4EB7A8BAB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1CE7-FB52-4412-B38C-81531B6370E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296538-F62E-3856-3418-28BDEB104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63585E-23F9-5C0D-4FDC-1D6F786E4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EA5-B806-4C2E-AABD-AD0F0BCA6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A226C-9555-D088-FD95-E53EA5F9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5EBD3B-D308-B7B7-00B8-571FA5F2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1CE7-FB52-4412-B38C-81531B6370E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14C981-91CD-F3F8-3A44-E22650C3B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8762C3-0BB4-FE7A-9151-C4A27A966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EA5-B806-4C2E-AABD-AD0F0BCA6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45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FE60A7-E3AE-C92B-4A41-8D8E0FA38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1CE7-FB52-4412-B38C-81531B6370E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75AE57-4C8A-38C6-22E1-113C98543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B25103-1028-FE32-924B-F4CDEB5FD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EA5-B806-4C2E-AABD-AD0F0BCA6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2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C8C10-9628-A72A-CDE1-900123FE0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7CBC3-1ADD-ECD0-3F9E-57930B193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112218-C3F5-CA13-768C-9CD7321D8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B84701-D55C-382D-E11E-566EBB00A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1CE7-FB52-4412-B38C-81531B6370E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5F1483-E298-AE47-92EF-B66AFC8ED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0010C5-8D48-EB1A-8453-87E76826A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EA5-B806-4C2E-AABD-AD0F0BCA6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02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37CC1-094F-AA4D-145C-704514EF0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F4256F-3EE8-AF22-0ACF-547B8BE805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79B220-1087-4127-25E8-0AD6D77EA0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380064-C2DB-25F5-F01F-7781DF88D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21CE7-FB52-4412-B38C-81531B6370E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7411C-6DE1-767F-8CDC-81143DC7A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7DB86F-4AE9-C5F5-5443-CB18C47B5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58EA5-B806-4C2E-AABD-AD0F0BCA6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6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FA4B6B-0376-5BFD-948E-3A5448A76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53FA9A-C7B9-493E-21C1-DDC625941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CF90E-F13F-4E82-1BFF-CC2CDFF8C4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21CE7-FB52-4412-B38C-81531B6370E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39289-8278-8033-B6BA-51640DBF4E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C0F52-0E2F-4A5A-43E7-5CCCB4F301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58EA5-B806-4C2E-AABD-AD0F0BCA6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9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85AA2A7-C186-C143-2E70-DE349503EB8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7E39D94-8D52-2932-ED55-06A639614BD7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41F35C8-4F61-0E63-5377-0C64E9AE20B6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600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C266D0-9201-EBE7-80D1-912EB9A24543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F5C302D-3147-C397-D4A3-EEE2DE9895E4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E7E5930-0C47-F23B-5809-DAC3EC8A72A5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58.02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708.00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30E673-44BA-21EA-1F45-C1E2FC0AF713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14.24	50.52	0.09	9923	0.0080445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0.44	0.88	0.07	393	0.0001274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20.56	19.80	0.24	7837	0.0095231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64.76	28.80	0.49	32866	0.0264994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746720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2024-04-23T18:21:23Z</dcterms:created>
  <dcterms:modified xsi:type="dcterms:W3CDTF">2024-04-23T18:21:28Z</dcterms:modified>
</cp:coreProperties>
</file>