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72D17-8775-0DD4-67EC-12FF9E4A17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8F859-4CE9-BDCC-3538-03284FB49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DF93D-7F53-F13A-B12D-EC31E1C8C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9B7A-6C8F-4DC3-B73F-7CB67E7FF2D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16BA8-E985-A6DA-DF96-35B861B67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49B04-035C-D5BA-D2F6-73979F21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EA2D-5975-44DA-8DA4-BBB066FB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E0334-44F6-0CEC-EC39-58A0A6F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D0123-5083-75AE-6F0E-750617395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B914D-DF4D-153C-28AB-87AB0A8AB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9B7A-6C8F-4DC3-B73F-7CB67E7FF2D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D7AA1-383E-853C-1F97-22D363138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B708E-1A15-70B8-D4ED-DF2433B84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EA2D-5975-44DA-8DA4-BBB066FB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37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7D68C8-8F51-7607-C82A-B89EADC401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C91197-F026-E5AB-C2AE-3E3CEB9BB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488A1-5EE2-A810-005B-32C4B848F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9B7A-6C8F-4DC3-B73F-7CB67E7FF2D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A5C7D-34A4-B0D5-85A0-37E3961F3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D6350-D023-E48A-018C-F7EFEEB68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EA2D-5975-44DA-8DA4-BBB066FB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0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0D411-93DB-BA7D-4969-7A297422F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31196-7399-F08D-4891-A49F3001A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8E2F9-0E5A-8EC0-D403-27564CE61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9B7A-6C8F-4DC3-B73F-7CB67E7FF2D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A17F4-F112-F380-3CB5-ED427C41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BF526-CF31-C4FA-32E9-EB6B440CC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EA2D-5975-44DA-8DA4-BBB066FB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3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736DA-5F34-1358-71E6-BF041B87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A946E-A9A4-AFAD-AF5D-74C76D17B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05310-2200-4FDB-3135-736A2AB0F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9B7A-6C8F-4DC3-B73F-7CB67E7FF2D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8DFAF-AEB2-8CB3-D8AA-6F2F03137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99B28-D49E-5E3B-4606-A38B4A649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EA2D-5975-44DA-8DA4-BBB066FB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3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9F592-7D52-732A-9287-7AF6F0DD6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78C7D-D72F-DFC6-B12E-44B2C71A2F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7F1619-6A23-9188-FC76-EF5B01F5A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883AB-FBDF-076D-ED6D-97C6BE57B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9B7A-6C8F-4DC3-B73F-7CB67E7FF2D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0569FC-87EF-8A3C-315C-0C218BC1F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1F07D-E068-1977-1C70-230C5A43E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EA2D-5975-44DA-8DA4-BBB066FB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7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AE066-C5CE-C7AB-C40E-3C9F1F45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E129B-86AF-B919-00CF-9112E6B16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9C5E3-CB1B-C882-5CE6-46B49203A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59E5B5-B123-C61A-C74E-6D1E06B90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B14D11-E0E1-D3E3-7035-6E15AACFEA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AAB42E-B830-0A08-C0C5-E72CF1910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9B7A-6C8F-4DC3-B73F-7CB67E7FF2D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D8660A-DE4E-06C1-7D45-082DEB0CF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36D225-676F-87C5-8754-AF017E7E4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EA2D-5975-44DA-8DA4-BBB066FB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1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65FFE-5F9A-498F-DB70-057D38529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5EFA52-AA93-6F45-EC53-A52164C39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9B7A-6C8F-4DC3-B73F-7CB67E7FF2D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10400-94E4-606F-1A15-BDF4487DC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7DC1FD-F358-15A2-710C-9141053B9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EA2D-5975-44DA-8DA4-BBB066FB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0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63BD0A-581F-4F4A-8170-CE22CA0A3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9B7A-6C8F-4DC3-B73F-7CB67E7FF2D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D35980-0D26-B7A1-3331-205872048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DCE14-B03C-4EA1-FE64-4FF9818D5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EA2D-5975-44DA-8DA4-BBB066FB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2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33D0-859A-B6FF-4170-558A615C6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9A162-437E-D743-4A06-A885D234E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323768-CF44-73F8-D25B-BBB47399E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9C81AC-AFE3-4D9C-42E5-85E51F6C5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9B7A-6C8F-4DC3-B73F-7CB67E7FF2D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3A6AAF-9564-6F34-269F-F5897B45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CE134-88CF-9DBD-965A-A577E5D4B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EA2D-5975-44DA-8DA4-BBB066FB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2CE4E-F2F9-828C-B658-E3F5FDF6F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0B771D-FEDC-12F8-DCD7-3858A8614B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AD2D0-02DD-8AAB-10F9-41A9A20CDC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591B5-86CF-9141-9E36-FA6A44122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9B7A-6C8F-4DC3-B73F-7CB67E7FF2D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65DB0F-04BD-D25D-B5FE-DDC1BE8F5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2D782-D3AF-51A0-068C-C74340ABE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EA2D-5975-44DA-8DA4-BBB066FB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1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F20CE7-E3A1-774A-8059-54E29BAAF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E7DAF-8C9F-5689-6999-447887C9E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26629-59F0-FF9F-5C79-FDD3CA2BD6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C9B7A-6C8F-4DC3-B73F-7CB67E7FF2D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51A3C-928C-3DDA-5F72-4362E1579F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41844-36F9-A6C4-3E11-B934711A15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EA2D-5975-44DA-8DA4-BBB066FB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8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83BB6E-2BA6-68EF-89A9-FEA14EEA715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CEFC39-5174-DADE-25C6-8957B3AC2BF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71B21D-9F8D-2018-03E2-828C53368DA3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600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F30816-3349-371B-6EFD-90E750F4A782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81A5FD-2EEC-B911-2680-684B1E84B3FD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AB6AE7A-FBCE-98B7-BDD3-039DD564CA1F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58.05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707.00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58C193-3668-2D4C-D99F-67628D2FD95A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15.63	52.71	0.09	11963	0.0096931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0.65	1.25	0.07	652	0.0002111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21.62	19.79	0.23	9126	0.0110845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62.10	26.25	0.45	34849	0.0280836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1072189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2024-04-23T18:21:13Z</dcterms:created>
  <dcterms:modified xsi:type="dcterms:W3CDTF">2024-04-23T18:21:15Z</dcterms:modified>
</cp:coreProperties>
</file>