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BB66-872A-F0FB-3E97-A2ACC52F3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AFC0-46ED-EF17-2050-3331EF947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EE35F-13C2-5978-4C95-C6C57353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0A2D9-F0ED-8BEB-986F-0E88AF48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6205B-DBC1-D610-EA8F-DDE6D69E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9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A8674-C78D-B93C-6131-1B747C59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C3C83-5433-14F4-B251-A364F84CB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D9FA8-9556-B0F5-AA26-FBEC3129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2A08-0381-EE55-C816-5AD64F92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EE064-31C0-070E-7EE0-19261BF5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B1DCE-C9FC-1262-FE9B-5BF9E981E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85DE6-A5D5-0487-3B38-FA21F201A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78D33-37C0-0698-D755-D85B25B7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62324-F6EA-A834-1F51-DA223444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BD314-00D5-16E8-6106-809A2108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8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E382-064A-F9A2-D936-B61412BA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2342-1758-F8A9-523F-1563577C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3608E-5EA2-C3D1-709D-FC13799C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DA0D2-9D5E-46CA-E5DF-1CC3F7B4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D41C-8C8B-4E27-4CB8-50BEEEC7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0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EA25-A926-B340-D36C-D70C164A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056E1-7E31-987A-DBFE-EA42B3337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D0EB-5705-D953-DF4C-15F66173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6463B-4E60-2CCA-9BF7-6D437131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60755-00BD-14C1-0A48-5BC15EA5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7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58D7-D800-8DEB-092C-406EAA4D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FE1E-6778-90C9-D76B-CF4F8483B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B5DE6-6150-28F9-BB89-2A3D38393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9969B-D12E-FE2D-26C3-7B8AB5DC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56C40-BF65-64D5-C609-2FFDFA3D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8F015-C0C8-6F0B-186B-4CEF8BE4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0650-96D5-5CB7-AC0E-A4BB804B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C13ED-A503-C565-9665-9C4D7E86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4144D-63D4-0D8E-2017-692B1A5A0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F83C0-39F0-FC52-636C-61EA33CF6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9AD60-090F-FD11-7B98-B5975996B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D8E3-B198-C464-DCE0-8892E19D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6FFF1-132A-02A4-7750-EAAC3281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ADB6C-4EEC-C0D6-E4E8-A901767D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320B-A271-1EE6-86CF-A093B45D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59A38-8C91-3470-E295-34F3333D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EE624-8E39-B56D-D71E-5CC8BFDA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F10D4-D2C8-14C3-761F-0CEC7D22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4CC24-9E9D-372C-8D40-90FFE366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DED95-6112-0AF9-5F62-F704354E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F0AC3-4E05-ECEA-4CC9-05B6E8F7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3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BE13-ED41-FEDC-8FB9-39F07A9E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8F06C-9A64-12F3-A341-696FA6044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6AEF6-125E-9198-ED6B-55F64FA31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CF0DC-08EA-2810-1A2A-7CA7CCE1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E8B98-FA06-4686-4320-6E28D426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0308E-2820-3152-9CB7-315E7A5D1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9D1C-5A55-84E4-B18D-883F06E2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C469C-4D3B-FA21-F1FE-2FE5C1BC2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4BD93-15B6-3396-5CE8-5279054D6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B832E-B569-03DF-CEDD-E4B776EF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C18B5-DCA7-B002-E265-CFA5A9D7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BE3DF-45B3-4CEA-DB4A-CF69EA2C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3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19938-BC6C-4D02-40DD-E08654AA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60E8E-D1F9-1782-E711-6DEC2F32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A14D-41B2-D6AE-969B-459E10E4E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05AC5-DA86-4814-9782-220B5124C1A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20763-7507-CAF1-2FD1-2D17910E4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327B2-1F81-4FF9-CB26-E787673F1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4EE5A-2E31-44A2-BC4B-28ACBE1D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7894BB-B0DD-2664-DEFF-C6CC8F9EF45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E5229F-294C-3ADA-9C95-5C32072DC40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8B90CA-17A4-46BE-95F7-E2E6D0C4FA4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83A6E-3657-7F8E-B473-0E1271019116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FBE4F0-B0D4-D683-3D2D-CBFD83945E0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A11E9A-34A3-9793-1AA3-B6B819452F5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741.00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38C6D-1EC0-8E32-7417-637ECED6192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22.74	63.29	0.11	17679	0.0142946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1.29	2.05	0.08	1330	0.0004298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20.06	15.16	0.22	8608	0.0104338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55.90	19.50	0.43	31850	0.0256138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1210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2024-04-23T18:21:01Z</dcterms:created>
  <dcterms:modified xsi:type="dcterms:W3CDTF">2024-04-23T18:21:05Z</dcterms:modified>
</cp:coreProperties>
</file>