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26853-CB12-C6D8-0E81-C8E3AC488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73717-AA34-217A-15C0-B860E7013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8913-7D25-120A-0784-9731A0D67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D75A-EF00-4E2C-857A-1CAF7C33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4AC9D-1682-2C64-6BE7-AFFC3541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0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56D2C-11FD-C063-B8C5-5D7FD46E9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9816F-27C8-6E05-E40B-C3531AB96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41B83-BC73-39F5-AD7D-4FBD0B86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19B96-5B98-A849-6AC6-D38B0612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44127-ED40-83F8-8831-3C04EDA0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2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81BC8-13EC-AFFD-66FC-E634E881C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F29F9-80FD-DCB3-72BB-2D461E583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26DA6-0962-90A6-6F77-7E0BC2D8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9F5F8-AAD6-307C-A729-74D748289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ABBD-F0AC-9E6C-1316-F061F5D47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5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038A9-49CE-88AD-7A47-F6B167BA3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93FB7-12B8-A141-D0A8-04B3967AB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B39B8-431E-B315-53B8-A43469ED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3D6BF-C96C-D29A-D978-7F9A5A38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CB001-6A58-2575-E49A-C5FBE1FD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0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D7DD6-1423-345A-62F6-CC8632BA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F3533-974C-DE0F-C6AB-672A2C349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1122-929E-F5E8-1409-CD5AC324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850E0-0F99-1806-B0A8-6D8A07D01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D255D-D4A4-4341-258F-7FC0E89C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C81E-114F-225E-5B76-1D72BE263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E96C7-E6EE-30C9-3CED-20D09D169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63D78-F703-912C-8A9D-D96735D21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B0004-664D-17EA-68C6-DAE1C588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57213-EAB4-7B65-D5F0-3F034A8C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02E78-3EA6-5145-5F1B-A98F0C00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EB73C-FB63-498D-0B76-4C125A11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C5FCE-1699-F4F8-147E-3513C9D50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112D6-E19E-83CD-1047-DF415F9AE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BD3E9-851C-1FBA-8061-C1713F478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EF935A-7C44-40B9-9B34-A101D78F58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BB0CE5-DE70-D0B6-7E47-29636DFF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08578-781E-CDD5-25AD-7B1E0F58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093591-E057-E92E-6F4D-DC45777B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2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30A7A-B98A-A957-26C7-085F755C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268A8-C4CC-6BAD-0954-92CCD572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4D999-F58F-CEDB-D736-798EAF71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DC000-DBDA-A50F-D7E3-6DC85CB1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E9A01-0493-5236-C3A9-8C7D7C9E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CD8F8-FB1E-D1DD-6E90-F0FD4A56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1DDF8-2F52-056F-7175-3A909B0AE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2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2DFD3-28E9-060C-203D-1245F5E3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98761-4011-BAD9-1C8A-9149A65EA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A9F2C-CD5A-8712-5A9B-AFBF4C617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7CB00-2436-E19B-9221-D7AF8DC9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BF83C-0C4A-8130-08BE-DAEAA643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E11EC-6BFF-457E-3B9C-F0A10186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24A4-E4F7-43DD-E3FB-0895E4174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AFC3A-1D36-1B55-0B14-B64A263AA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10373-7328-A818-B865-B84434FC5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67F8B-5205-4A1B-E359-B9D3016C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DB08E-D8EE-FD5B-821B-3654DAAD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7C1F1-0FC6-09CF-658E-91C2828D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5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C66717-0072-C39A-3700-53C01CA0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BB34A-BC78-07E0-09B3-46BF7CF7B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0614B-9640-81CF-6647-B7C4047C2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C8B9-D6B0-43A6-BEAD-2CFBF877F59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66B54-34AA-070A-E430-7D0903A24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23919-7297-6A8E-08AC-1AFE7808F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7CA8-FB8D-4F2D-AEF1-F2AADF06E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0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FD90EC-D196-87D1-5B6F-CD0131AE9D5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D27687-41A5-870B-0770-5E0B13BF84C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122C24-C54A-002F-9011-ED4CA909334D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6F1D77-CD50-68A3-39C2-6DA3461D8792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0E6EFAB-0CF1-44DB-433F-4ABA047410D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D54472-50DC-6564-7195-FAD49E67C004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837.00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080128-8A70-6DD5-1A5F-572E76CCFD39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18.81	58.65	0.09	17125	0.0138823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1.04	1.86	0.07	1242	0.0004024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17.93	15.18	0.19	8897	0.0108111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62.21	24.32	0.41	41140	0.0331705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01495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2024-04-23T18:20:34Z</dcterms:created>
  <dcterms:modified xsi:type="dcterms:W3CDTF">2024-04-23T18:20:53Z</dcterms:modified>
</cp:coreProperties>
</file>