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2158-9AE1-6F50-46B1-57949657F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EBB55-680E-F974-555A-80FB4A173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56C9-2F48-1E9F-75E0-C3CAD41E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E16E3-4927-E0CF-B7F0-F38C2366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7B417-D2EE-EE9E-2210-51FE2778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3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EED2-7464-F633-8E04-6B675448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21F9F-E773-3C25-3DB6-A1F07A571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52F06-8D84-3A3E-EA8A-FE104C64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4B782-C3CD-7FFD-D601-A4C8C24B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EDDAA-E677-6CFE-FFE9-3E361E78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1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6D03C-5428-7A8F-E34A-CD0E23024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8B596-5428-8DF4-1AAF-CBEA0A26E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F0B70-116F-1D96-91EC-EE532B77B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68221-58DD-25CC-4CB2-9D29DAFF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7EBDD-BC7F-FE38-7811-ED2A6064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1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B5A3-CFE2-2596-2582-1DC153E4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C3C5E-499D-1834-0A51-84373341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2F25B-8E15-8D55-2EDA-F62FBAA2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35DD9-9BAA-FC86-E2F3-8C67EE85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01E00-530F-8CBB-45D6-D2CA5C2B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5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8BD92-5D0F-02EA-E3FF-3A703137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780CF-A7E2-80A8-4C15-9F02EF7D3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E02F2-DD33-5404-23F9-73ECD3BD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98791-98F7-E21F-3CB2-E1946CDB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A5EF-DD14-17F9-C7AE-2713860D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24E0-1C8E-7028-4DA6-ABDB1784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674C9-D5CE-5426-E678-A8444254F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7FB27-7D83-37F7-82AA-B397AD1A2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F683D-52CF-635D-170E-ACB0B980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83BB7-D143-80E8-DDC5-A81ACBDC3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72E4E-A373-9458-5C68-B99B1298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F7E0-271E-3258-8E6C-ACE7F0AF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BC98E-A286-CB39-3FAA-3497EF9EF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126A9-7CE6-34C2-EFA1-AC139929B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5876F-D902-A186-7980-EEAEDE2C1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B2C6A-CF03-8E40-0BE6-353172AF3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1020B0-DF87-BBE7-1858-707CF8B9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BCF713-12EF-74F8-8B13-D9E720A2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49962-CD1A-D27B-99B9-43E7BCF7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0E21-B76E-2E47-30FF-EE67EE3D8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BA198D-C868-2F8A-6DE1-0BD08887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7D9DF-7C47-0212-2E81-C513CE57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F9195-491E-DB37-C4CA-4F805012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4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71C41-07E6-D468-6A2F-68CD3BB6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E4C940-F5B1-F5A4-54B0-E38FD32F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025E4-60B0-1BFC-B266-44A87F4F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283E-5E36-BA4D-89E5-62B2FB93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8A431-97B6-A7C4-EBB7-89E38FD12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2907D-30D5-87A4-02A7-AA45EC4B0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39453-5550-4600-CBF9-899964B9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84DB3-49DB-C7F9-CD0D-6DBE9751C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01A53-A3D2-ACF4-9447-C69EEAC7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7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E66D-2A0F-C934-B2FA-C7C2EDF1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B58717-A6CC-DC5E-B55D-7AB238822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E4D27-5B5C-4C96-7A33-39D1C317C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46982-B9C1-150F-5276-A719812D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055DF-869E-B265-9A4A-34384446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E1154-BDD6-8821-22EB-69BFC8D6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9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9EF4F-58A3-A848-460E-F6756EAF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A49B5-F7C2-4967-7F6C-943E0D852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581CE-906E-626D-6643-3B16ECB9C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BB495-DDD4-4FBF-9A35-7482287D7F0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89B17-34D0-8034-B462-C8AFA33EB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B1125-D11B-233A-F855-CACCC6451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6197-C740-494E-915C-C57CFDB9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5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385FE6-C144-FEC2-BA49-7550C26197D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73AB90-205F-0CC8-0B71-C04939B059F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F680DD-3E7A-CBDC-536F-B97A0301A5D3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198DE0-2D95-5CEE-E25D-8764234983E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B40F50-538C-ACA4-6356-DEC330223B8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43F176-8231-3E73-AAC8-74EC0E1AC99E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609.00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02D777-AA45-477C-A05B-82593A4D238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9.13	36.25	0.08	5301	0.0043028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1.89	4.27	0.09	1476	0.0004789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26.17	28.21	0.28	8700	0.0105872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62.81	31.27	0.52	27596	0.0222808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86913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2024-04-23T18:10:14Z</dcterms:created>
  <dcterms:modified xsi:type="dcterms:W3CDTF">2024-04-23T18:10:17Z</dcterms:modified>
</cp:coreProperties>
</file>