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FE1B-8473-54D3-5D0F-BC9039FA5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52273-17B1-37EB-85F7-7163E5A8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3C3B2-755B-1263-6736-37A31DFE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AEC6-12BF-FC74-D531-198BCE76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2B213-5E42-F2BA-EEF8-3FD80CC9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06D5-D2FF-6174-ACAC-E2EA7803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FB46-4C97-A956-0418-DD58C8BF7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1B8C-DA72-88BE-88C7-379817E3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7E358-F1FE-4003-2FC0-598DCB89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DB5C3-213A-0270-0CEE-9BC2F392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28432-1C01-2707-89DC-4FFA84CB4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FE095-5309-1984-2C58-214C31358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32943-929F-7320-044C-07FB1566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7CD55-2DBB-EACE-73BB-D32E764D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30A94-A31F-B0EB-4A3D-39C84878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4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9BF6-5F29-07C2-D0B9-B3D9A66C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6CA7-BB69-DBAA-D1E3-47E41A6F0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0041B-8BF6-B5EF-82B4-808F502D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BFFBD-20AE-34B2-EB65-8F1E17DC6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4DEB-AB51-4B5B-2A36-7660D967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04D0-F6C0-482B-BEC3-0CD4CB56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CE038-3039-F0CF-7AA6-DA1AB9E75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49256-04FB-988D-84D0-3742E1DB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3B273-CC20-2D43-5700-329FCD63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55BB8-55A6-D735-E949-F87B2334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4F88-0B43-09F2-2A65-FFAA78C2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B2BF-94F5-9D62-B633-AB3773B8D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50BE9-CDB0-6E5E-5C3C-5F641BBBC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80EA3-B9A6-2DFE-808E-5C20DA2D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BFD45-5880-EC79-22F4-29422E11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A7C51-B60A-D6B8-8ECA-B82CADA9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EBB8-614A-D741-57FF-253F14BA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B1A85-9B9E-6579-65A2-3D2AA11A8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BC887-AF2D-3173-D216-4EBE288AF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C997C-0169-CA11-360F-C3D9A210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9A6CBD-89DE-E7B7-5F87-121B1FA47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69C7E-A837-E429-481A-1C1C39406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C353F-BDC9-CCBD-CFD7-F3BF2A92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17828-128D-BDE1-DF35-0E313144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6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13A5-B960-E82A-318E-B1D7E7E3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BA258-651B-DDD0-6412-4BD01E12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56464-D20E-8162-713A-D2062E9F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44047-BF19-4E43-E19A-8A1DC017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3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814C1-2ED8-9C9E-BF22-D265FC71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3A187-4669-5576-51D0-13CB187A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C46D7-82B8-14C4-659A-E1CFFB51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1B3D-C319-55C7-37BC-42BA4807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E6368-E2F4-5F97-344F-E6DA8FB4D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4848E-F4D9-C1A8-1828-A06234FCE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B6394-BADB-B527-29EB-8CEA6DE4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7CD-49A6-D8E5-C017-417E9AE0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FDF8D-65A8-A128-EDA3-C4A08AA4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8FA0-9336-2AB0-E63E-5E70DD53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A29AD-4FC2-4475-D641-7C9848A8E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630CD-0DB3-8E66-BD2C-27E0FE7C1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16A73-EBB4-B864-4109-44B71FBC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EF200-9460-EDA8-BF85-4BF40E3B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48CA0-D210-6979-55DD-83CD55D4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7F6FB-7868-AF20-0116-1C5F7BA51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D8439-3123-D6A0-FC0C-CDF84506C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10826-C31B-5782-8639-F467135B8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9630-54E2-4D30-A5A1-FEB39CEBB50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6B7F7-8B7C-C5CB-077C-9FC929C59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4854-70FE-BF86-F428-760C6C7C2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2C600-DBC0-440B-8A1B-97E455D3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D3D34-9E93-B4BE-914C-29DE8801520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41DC3E-1867-E29D-7C52-7D8F566A819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C558F4-08B4-F99C-D089-0A864834BDD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470E3-6074-4C9D-33F1-07840C7320B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C2DC7F-F383-20EA-4571-6EFD504FE8B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DF2E16-250B-52D7-5E7A-FDCA7ECE860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735.00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BF8A59-2B0D-1983-7A73-576599F4E7F8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18.28	56.96	0.09	14869	0.0120456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0.76	1.34	0.07	810	0.0002622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22.09	18.69	0.22	9952	0.0120845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58.87	23.00	0.42	35198	0.0283604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8877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2024-04-23T18:10:02Z</dcterms:created>
  <dcterms:modified xsi:type="dcterms:W3CDTF">2024-04-23T18:10:05Z</dcterms:modified>
</cp:coreProperties>
</file>