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856-9D1C-9848-660F-CF11A608B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F1E80-2E5D-02D5-E397-59345978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244D4-BE86-34C2-8F6D-D9F73B5D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BFFE9-FADC-4844-B6B8-559BAB42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6BE9-F94B-B57B-C6C7-17ED6376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C47A5-4648-DBF3-95D2-B8541E62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A9DCC-0D42-AB8E-72EE-E2B7AC9F0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21843-4BA2-E11E-111E-A063DC6A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3BCC4-4DE9-1087-4DEE-ACE88E43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DBF10-6637-7802-62AF-9AA6F81F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5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9B25CD-7CF1-8F63-9D63-14524B77B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C5E9B-94A7-CE3B-DD76-A35920E43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EB107-2223-19BD-5F96-60CE555E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0FAC0-0213-0ACF-6AAB-0C819E40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6D3AE-ADA0-E8A0-2BA6-ED744BBE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193AB-8227-766D-93AC-E60A5A400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181F1-D4DF-2792-7532-4F0F18F21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CF040-C1ED-DAFB-6BA4-5982A092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73C47-CA16-7F53-7C17-FC701D21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6D419-0CE3-CC67-2260-0F72F121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2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9CB33-F8AA-9C87-154F-ABA85B023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69C9F-1E35-E579-F4B8-A91C64659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D8349-DB70-B746-1896-0FF0A859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44F8-1D7F-EAD0-BFB9-D54C60E37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D6641-E6BA-6575-DD39-1F9C94CD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4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B57C7-723B-3BE6-2669-FDCD51461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B48-DF39-CFCF-65D3-4C2861A137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DBDCD-46EF-23F1-35C4-B175A1DBB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3D58C-ABAE-46EE-A055-5F17DE29A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987C4-2827-98CD-84CD-7B3A078D5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40FAE-59D0-216A-C4A8-C21AD8E1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11CDE-5F44-E8A1-1C88-C61BB245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344FD-8ADA-AB67-3468-560872F58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B814B-8DC8-9FF1-CD45-E23333F40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D236B-2D16-19F4-0EB8-6CC91987A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333D7-08C2-1BE0-AF1D-0CAACE0EF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057659-0563-7879-F9F3-4635E537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91C11-9710-579C-A4F1-3F808DDA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BCA07-F449-3FA7-92AF-5AC8FA60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72943-21D6-7268-6F5C-C27699089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C2AD4-9606-BB64-26C1-9FA738A7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6CB30-8E43-59E4-99D9-4170B71C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F41EAC-CD20-9542-35D8-1C8573F2E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0D0A0-32AA-F3DA-45BD-D8DA9331A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2CA68-99C3-E52D-3227-74AD0BD1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BEDDE-C19B-AA22-9E9F-65DC11BC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6DEDC-8C61-B5BF-CE7A-6282C501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B2C02-A95C-7B9E-C27C-C15FA7821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40607-79F8-D614-9EAB-7411FE1D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A4F99-8217-E5DE-7F0E-244196E14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558A1-69FC-9CC1-0A54-3A8FA155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37925-A2B0-313F-BC0B-346BEB80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5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4C97-C3D7-4A28-FD39-777719E2B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51AE2C-9115-606F-0FC6-5FAAAB6A6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C3F71-93E8-5534-E136-DF9EC6785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B4C61-1648-9C04-5738-263E0250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4DB8E-21FF-3801-D7DE-2CDE4853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B0256-A18A-83D9-D06B-3A7378DB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C04C51-BED0-E923-B953-F82D585B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29EB1-1CD8-209F-2602-8D1EF915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CDBB0-1E1B-0935-45E7-4ACD49F24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DD8A8-6221-4A86-B24B-47469ADBBC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353C7-B1A4-2C35-F0CB-50C7D0099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BD719-DF94-B00A-354D-385FA3E88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38EE-1819-440F-82D3-EBF3100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7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2002CF-BC27-EA9E-5FFE-37E5E350C9B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432E06-8F9E-C899-6B53-7655C0CA4AE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79F6B4-064E-6340-7136-E79B2A02A5CE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32F45E-F4A0-0135-43F2-6817E5C8E9E8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B8D6A9-8F64-47FD-A450-58ED6A03506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4857D94-0B64-CEF0-4240-9FC1E22401C6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733.00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8E7918-1BB8-4F98-0D8A-1CBEEC1FD184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21.09	57.90	0.11	14786	0.0119674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4.09	6.39	0.11	4066	0.0013155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24.80	18.49	0.24	10253	0.0124405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50.02	17.22	0.41	27170	0.0218731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66326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2024-04-23T18:09:50Z</dcterms:created>
  <dcterms:modified xsi:type="dcterms:W3CDTF">2024-04-23T18:09:53Z</dcterms:modified>
</cp:coreProperties>
</file>