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C826A-120F-1813-2809-6F429CAE5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BEAEF5-3A99-BFEC-F225-5AFD568AE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242E1-59B3-1AAD-606B-12DC747F6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9CF5-B19C-48F0-9891-28198B0DB10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BB31D-6F58-A0CF-1325-B15CF30D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688DF-2769-9720-F0DC-3B9DF6E27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BB75-8D09-4DB6-B867-292762ABE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7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4CC59-F521-68A6-51F8-49F697F8B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BB07E7-5D37-4055-E7BD-08BE6C0FE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DCF7E-FD18-15F0-705F-227A13D93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9CF5-B19C-48F0-9891-28198B0DB10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FD08F-526C-317C-B384-6D02BA879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E443A-6782-5855-12D2-D24CAD74A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BB75-8D09-4DB6-B867-292762ABE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9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07AE87-F5FF-4286-B827-6CB8B6E480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4A7D9E-2F3F-E890-FA82-F2BB40D64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14C7-9078-59CA-41BD-BE43F5C30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9CF5-B19C-48F0-9891-28198B0DB10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C3235-CC47-C4C7-5D0C-CFAB1B5D0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6F9A8-3489-4067-B23C-6E69A182E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BB75-8D09-4DB6-B867-292762ABE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5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D5210-08D6-8DCB-1245-DF44ECB4C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71C36-B90C-3B9B-C98B-E818A998C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1ED79-D9E0-DDBC-4B8A-67756F9B8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9CF5-B19C-48F0-9891-28198B0DB10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68129-3524-4CDA-A68B-93D686A74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75C58-9C5B-4E7A-43ED-EBC0E7C6F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BB75-8D09-4DB6-B867-292762ABE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2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81B9-0D23-872F-34DA-8EAA5A68B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D9C49-E75B-F5D5-042E-BE3424A34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63F27-F18D-9126-6312-3CDADD792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9CF5-B19C-48F0-9891-28198B0DB10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0E7EB-7BE4-8E87-4720-E04B3E4EC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D37DC-8E86-E92F-11CB-E5CDA8F31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BB75-8D09-4DB6-B867-292762ABE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3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C08EE-E3BB-9F6C-55F7-DD01738BB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7C262-5A2F-0E0A-3776-00394ECF51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D79BDB-1E5B-E2D4-DC5E-E41809D8A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7B697-6CEB-2E70-082B-68E690206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9CF5-B19C-48F0-9891-28198B0DB10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6586B-26EE-E4E8-A2C6-22B81D2A8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58B8F9-3445-D5D1-AB8F-0A642F19B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BB75-8D09-4DB6-B867-292762ABE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3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9F40A-5044-CB0A-CFE4-0802BAE1A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800FB-C6CC-9117-0A6D-83D251CB3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BA00C-7BD5-217C-737F-C6686F68E5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BE10F2-1B0B-EBAB-39E4-AC66600D6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339638-1A27-640B-2035-5B887C8130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EE561A-DA06-2640-95F8-6E5344ADD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9CF5-B19C-48F0-9891-28198B0DB10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EAC65B-2C3A-1530-210D-263BCD138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B579B3-DA06-63BA-C00F-04096612E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BB75-8D09-4DB6-B867-292762ABE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8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F5A71-9B1D-9F0A-FC90-C1F516ABB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A83B42-F42F-3142-311C-CEFD00A4E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9CF5-B19C-48F0-9891-28198B0DB10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A213B4-D5BB-EFDE-41D6-B549C60AF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C5C9D-76A8-5A13-AC49-673375448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BB75-8D09-4DB6-B867-292762ABE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4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0221B7-50DE-788B-1EAC-326BA11F8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9CF5-B19C-48F0-9891-28198B0DB10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E91B11-1C69-46C7-DB40-B832E577B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490056-A7B9-0075-2A04-B81A8EB50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BB75-8D09-4DB6-B867-292762ABE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62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08E7A-8D86-5CB6-3D1B-1E454E68E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6DE38-CB83-8ABE-11AA-229A7313B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3D5765-4339-5844-A7DF-DE4F6DD63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F8E18-161B-578E-EF8A-CB5657F03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9CF5-B19C-48F0-9891-28198B0DB10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A825B-9CD4-7097-3D79-C7EF6AD63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F5D057-2195-50C5-0C85-8960603F6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BB75-8D09-4DB6-B867-292762ABE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7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06F18-D372-39B4-45CE-518133AAB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6BFB60-5061-3289-0938-AC4FE263A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95143E-EDDE-980E-BBB3-3720032D9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278648-C108-6948-2396-8A4ABCF05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9CF5-B19C-48F0-9891-28198B0DB10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5F36AE-9B2B-CD3B-1CB3-55984372C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37A91-909D-E07B-B308-15910BC1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BB75-8D09-4DB6-B867-292762ABE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2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975D52-0EB9-65BC-DFB9-15AFD731B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AE2083-2B4E-EA9F-14F9-4E105328F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97314-1821-73A8-CFA4-E3CB421186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9CF5-B19C-48F0-9891-28198B0DB10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1243C-89B6-0398-A236-4156D8D7B8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4C4A3-315F-DD07-01C8-9DE19C204E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4BB75-8D09-4DB6-B867-292762ABE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7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CE4AE2-877A-4081-6509-EC236212F43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C676A6-F75C-5A32-64FA-5C10D7440B97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7B2538-A82C-FB4C-CF07-32E4407B8FB8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500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A1445E-47D9-9AA4-C28A-A184F3AD7D8B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43D94C8-C1E2-DFE4-532B-70CF9CCA8553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20A046C-28A8-62B5-C0E3-0D48F73645AB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58.03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4.00 %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734.00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36088F-BDC6-71A6-4039-9966AD5BE898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14.45	50.45	0.08	11701	0.0094837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0.50	1.00	0.07	532	0.0001724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22.19	21.03	0.22	9917	0.0120483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62.85	27.51	0.44	37330	0.0300934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1049257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2024-04-23T18:09:37Z</dcterms:created>
  <dcterms:modified xsi:type="dcterms:W3CDTF">2024-04-23T18:09:40Z</dcterms:modified>
</cp:coreProperties>
</file>